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545" autoAdjust="0"/>
    <p:restoredTop sz="94660"/>
  </p:normalViewPr>
  <p:slideViewPr>
    <p:cSldViewPr>
      <p:cViewPr varScale="1">
        <p:scale>
          <a:sx n="58" d="100"/>
          <a:sy n="58" d="100"/>
        </p:scale>
        <p:origin x="411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ko-KR" altLang="en-US"/>
              <a:t>마스터 제목 스타일 편집</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ko-KR" altLang="en-US"/>
              <a:t>클릭하여 마스터 부제목 스타일 편집</a:t>
            </a:r>
            <a:endParaRPr lang="en-US" dirty="0"/>
          </a:p>
        </p:txBody>
      </p:sp>
      <p:sp>
        <p:nvSpPr>
          <p:cNvPr id="4" name="Date Placeholder 3"/>
          <p:cNvSpPr>
            <a:spLocks noGrp="1"/>
          </p:cNvSpPr>
          <p:nvPr>
            <p:ph type="dt" sz="half" idx="10"/>
          </p:nvPr>
        </p:nvSpPr>
        <p:spPr/>
        <p:txBody>
          <a:bodyPr/>
          <a:lstStyle/>
          <a:p>
            <a:fld id="{16BE2E11-98BA-46CD-B5D2-A3098298CC2A}" type="datetimeFigureOut">
              <a:rPr lang="ko-KR" altLang="en-US" smtClean="0"/>
              <a:t>2025-07-08</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4D91A566-B67D-4259-BAA1-E6C15C18DA1E}" type="slidenum">
              <a:rPr lang="ko-KR" altLang="en-US" smtClean="0"/>
              <a:t>‹#›</a:t>
            </a:fld>
            <a:endParaRPr lang="ko-KR" altLang="en-US"/>
          </a:p>
        </p:txBody>
      </p:sp>
    </p:spTree>
    <p:extLst>
      <p:ext uri="{BB962C8B-B14F-4D97-AF65-F5344CB8AC3E}">
        <p14:creationId xmlns:p14="http://schemas.microsoft.com/office/powerpoint/2010/main" val="3615851340"/>
      </p:ext>
    </p:extLst>
  </p:cSld>
  <p:clrMapOvr>
    <a:masterClrMapping/>
  </p:clrMapOvr>
  <p:extLst>
    <p:ext uri="{DCECCB84-F9BA-43D5-87BE-67443E8EF086}">
      <p15:sldGuideLst xmlns:p15="http://schemas.microsoft.com/office/powerpoint/2012/main">
        <p15:guide id="1" orient="horz" pos="3840" userDrawn="1">
          <p15:clr>
            <a:srgbClr val="FBAE40"/>
          </p15:clr>
        </p15:guide>
        <p15:guide id="2" pos="216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4" name="Date Placeholder 3"/>
          <p:cNvSpPr>
            <a:spLocks noGrp="1"/>
          </p:cNvSpPr>
          <p:nvPr>
            <p:ph type="dt" sz="half" idx="10"/>
          </p:nvPr>
        </p:nvSpPr>
        <p:spPr/>
        <p:txBody>
          <a:bodyPr/>
          <a:lstStyle/>
          <a:p>
            <a:fld id="{16BE2E11-98BA-46CD-B5D2-A3098298CC2A}" type="datetimeFigureOut">
              <a:rPr lang="ko-KR" altLang="en-US" smtClean="0"/>
              <a:t>2025-07-08</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4D91A566-B67D-4259-BAA1-E6C15C18DA1E}" type="slidenum">
              <a:rPr lang="ko-KR" altLang="en-US" smtClean="0"/>
              <a:t>‹#›</a:t>
            </a:fld>
            <a:endParaRPr lang="ko-KR" altLang="en-US"/>
          </a:p>
        </p:txBody>
      </p:sp>
    </p:spTree>
    <p:extLst>
      <p:ext uri="{BB962C8B-B14F-4D97-AF65-F5344CB8AC3E}">
        <p14:creationId xmlns:p14="http://schemas.microsoft.com/office/powerpoint/2010/main" val="2364110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ko-KR" altLang="en-US"/>
              <a:t>마스터 제목 스타일 편집</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4" name="Date Placeholder 3"/>
          <p:cNvSpPr>
            <a:spLocks noGrp="1"/>
          </p:cNvSpPr>
          <p:nvPr>
            <p:ph type="dt" sz="half" idx="10"/>
          </p:nvPr>
        </p:nvSpPr>
        <p:spPr/>
        <p:txBody>
          <a:bodyPr/>
          <a:lstStyle/>
          <a:p>
            <a:fld id="{16BE2E11-98BA-46CD-B5D2-A3098298CC2A}" type="datetimeFigureOut">
              <a:rPr lang="ko-KR" altLang="en-US" smtClean="0"/>
              <a:t>2025-07-08</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4D91A566-B67D-4259-BAA1-E6C15C18DA1E}" type="slidenum">
              <a:rPr lang="ko-KR" altLang="en-US" smtClean="0"/>
              <a:t>‹#›</a:t>
            </a:fld>
            <a:endParaRPr lang="ko-KR" altLang="en-US"/>
          </a:p>
        </p:txBody>
      </p:sp>
    </p:spTree>
    <p:extLst>
      <p:ext uri="{BB962C8B-B14F-4D97-AF65-F5344CB8AC3E}">
        <p14:creationId xmlns:p14="http://schemas.microsoft.com/office/powerpoint/2010/main" val="3839447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idx="1"/>
          </p:nvPr>
        </p:nvSpPr>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4" name="Date Placeholder 3"/>
          <p:cNvSpPr>
            <a:spLocks noGrp="1"/>
          </p:cNvSpPr>
          <p:nvPr>
            <p:ph type="dt" sz="half" idx="10"/>
          </p:nvPr>
        </p:nvSpPr>
        <p:spPr/>
        <p:txBody>
          <a:bodyPr/>
          <a:lstStyle/>
          <a:p>
            <a:fld id="{16BE2E11-98BA-46CD-B5D2-A3098298CC2A}" type="datetimeFigureOut">
              <a:rPr lang="ko-KR" altLang="en-US" smtClean="0"/>
              <a:t>2025-07-08</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4D91A566-B67D-4259-BAA1-E6C15C18DA1E}" type="slidenum">
              <a:rPr lang="ko-KR" altLang="en-US" smtClean="0"/>
              <a:t>‹#›</a:t>
            </a:fld>
            <a:endParaRPr lang="ko-KR" altLang="en-US"/>
          </a:p>
        </p:txBody>
      </p:sp>
    </p:spTree>
    <p:extLst>
      <p:ext uri="{BB962C8B-B14F-4D97-AF65-F5344CB8AC3E}">
        <p14:creationId xmlns:p14="http://schemas.microsoft.com/office/powerpoint/2010/main" val="3610545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ko-KR" altLang="en-US"/>
              <a:t>마스터 제목 스타일 편집</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ko-KR" altLang="en-US"/>
              <a:t>마스터 텍스트 스타일을 편집하려면 클릭</a:t>
            </a:r>
          </a:p>
        </p:txBody>
      </p:sp>
      <p:sp>
        <p:nvSpPr>
          <p:cNvPr id="4" name="Date Placeholder 3"/>
          <p:cNvSpPr>
            <a:spLocks noGrp="1"/>
          </p:cNvSpPr>
          <p:nvPr>
            <p:ph type="dt" sz="half" idx="10"/>
          </p:nvPr>
        </p:nvSpPr>
        <p:spPr/>
        <p:txBody>
          <a:bodyPr/>
          <a:lstStyle/>
          <a:p>
            <a:fld id="{16BE2E11-98BA-46CD-B5D2-A3098298CC2A}" type="datetimeFigureOut">
              <a:rPr lang="ko-KR" altLang="en-US" smtClean="0"/>
              <a:t>2025-07-08</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4D91A566-B67D-4259-BAA1-E6C15C18DA1E}" type="slidenum">
              <a:rPr lang="ko-KR" altLang="en-US" smtClean="0"/>
              <a:t>‹#›</a:t>
            </a:fld>
            <a:endParaRPr lang="ko-KR" altLang="en-US"/>
          </a:p>
        </p:txBody>
      </p:sp>
    </p:spTree>
    <p:extLst>
      <p:ext uri="{BB962C8B-B14F-4D97-AF65-F5344CB8AC3E}">
        <p14:creationId xmlns:p14="http://schemas.microsoft.com/office/powerpoint/2010/main" val="2547766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5" name="Date Placeholder 4"/>
          <p:cNvSpPr>
            <a:spLocks noGrp="1"/>
          </p:cNvSpPr>
          <p:nvPr>
            <p:ph type="dt" sz="half" idx="10"/>
          </p:nvPr>
        </p:nvSpPr>
        <p:spPr/>
        <p:txBody>
          <a:bodyPr/>
          <a:lstStyle/>
          <a:p>
            <a:fld id="{16BE2E11-98BA-46CD-B5D2-A3098298CC2A}" type="datetimeFigureOut">
              <a:rPr lang="ko-KR" altLang="en-US" smtClean="0"/>
              <a:t>2025-07-08</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4D91A566-B67D-4259-BAA1-E6C15C18DA1E}" type="slidenum">
              <a:rPr lang="ko-KR" altLang="en-US" smtClean="0"/>
              <a:t>‹#›</a:t>
            </a:fld>
            <a:endParaRPr lang="ko-KR" altLang="en-US"/>
          </a:p>
        </p:txBody>
      </p:sp>
    </p:spTree>
    <p:extLst>
      <p:ext uri="{BB962C8B-B14F-4D97-AF65-F5344CB8AC3E}">
        <p14:creationId xmlns:p14="http://schemas.microsoft.com/office/powerpoint/2010/main" val="2624315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ko-KR" altLang="en-US"/>
              <a:t>마스터 제목 스타일 편집</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스타일을 편집하려면 클릭</a:t>
            </a:r>
          </a:p>
        </p:txBody>
      </p:sp>
      <p:sp>
        <p:nvSpPr>
          <p:cNvPr id="4" name="Content Placeholder 3"/>
          <p:cNvSpPr>
            <a:spLocks noGrp="1"/>
          </p:cNvSpPr>
          <p:nvPr>
            <p:ph sz="half" idx="2"/>
          </p:nvPr>
        </p:nvSpPr>
        <p:spPr>
          <a:xfrm>
            <a:off x="472381" y="4453467"/>
            <a:ext cx="2901255" cy="6550379"/>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스타일을 편집하려면 클릭</a:t>
            </a:r>
          </a:p>
        </p:txBody>
      </p:sp>
      <p:sp>
        <p:nvSpPr>
          <p:cNvPr id="6" name="Content Placeholder 5"/>
          <p:cNvSpPr>
            <a:spLocks noGrp="1"/>
          </p:cNvSpPr>
          <p:nvPr>
            <p:ph sz="quarter" idx="4"/>
          </p:nvPr>
        </p:nvSpPr>
        <p:spPr>
          <a:xfrm>
            <a:off x="3471863" y="4453467"/>
            <a:ext cx="2915543" cy="6550379"/>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7" name="Date Placeholder 6"/>
          <p:cNvSpPr>
            <a:spLocks noGrp="1"/>
          </p:cNvSpPr>
          <p:nvPr>
            <p:ph type="dt" sz="half" idx="10"/>
          </p:nvPr>
        </p:nvSpPr>
        <p:spPr/>
        <p:txBody>
          <a:bodyPr/>
          <a:lstStyle/>
          <a:p>
            <a:fld id="{16BE2E11-98BA-46CD-B5D2-A3098298CC2A}" type="datetimeFigureOut">
              <a:rPr lang="ko-KR" altLang="en-US" smtClean="0"/>
              <a:t>2025-07-08</a:t>
            </a:fld>
            <a:endParaRPr lang="ko-KR" altLang="en-US"/>
          </a:p>
        </p:txBody>
      </p:sp>
      <p:sp>
        <p:nvSpPr>
          <p:cNvPr id="8" name="Footer Placeholder 7"/>
          <p:cNvSpPr>
            <a:spLocks noGrp="1"/>
          </p:cNvSpPr>
          <p:nvPr>
            <p:ph type="ftr" sz="quarter" idx="11"/>
          </p:nvPr>
        </p:nvSpPr>
        <p:spPr/>
        <p:txBody>
          <a:bodyPr/>
          <a:lstStyle/>
          <a:p>
            <a:endParaRPr lang="ko-KR" altLang="en-US"/>
          </a:p>
        </p:txBody>
      </p:sp>
      <p:sp>
        <p:nvSpPr>
          <p:cNvPr id="9" name="Slide Number Placeholder 8"/>
          <p:cNvSpPr>
            <a:spLocks noGrp="1"/>
          </p:cNvSpPr>
          <p:nvPr>
            <p:ph type="sldNum" sz="quarter" idx="12"/>
          </p:nvPr>
        </p:nvSpPr>
        <p:spPr/>
        <p:txBody>
          <a:bodyPr/>
          <a:lstStyle/>
          <a:p>
            <a:fld id="{4D91A566-B67D-4259-BAA1-E6C15C18DA1E}" type="slidenum">
              <a:rPr lang="ko-KR" altLang="en-US" smtClean="0"/>
              <a:t>‹#›</a:t>
            </a:fld>
            <a:endParaRPr lang="ko-KR" altLang="en-US"/>
          </a:p>
        </p:txBody>
      </p:sp>
    </p:spTree>
    <p:extLst>
      <p:ext uri="{BB962C8B-B14F-4D97-AF65-F5344CB8AC3E}">
        <p14:creationId xmlns:p14="http://schemas.microsoft.com/office/powerpoint/2010/main" val="1401493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Date Placeholder 2"/>
          <p:cNvSpPr>
            <a:spLocks noGrp="1"/>
          </p:cNvSpPr>
          <p:nvPr>
            <p:ph type="dt" sz="half" idx="10"/>
          </p:nvPr>
        </p:nvSpPr>
        <p:spPr/>
        <p:txBody>
          <a:bodyPr/>
          <a:lstStyle/>
          <a:p>
            <a:fld id="{16BE2E11-98BA-46CD-B5D2-A3098298CC2A}" type="datetimeFigureOut">
              <a:rPr lang="ko-KR" altLang="en-US" smtClean="0"/>
              <a:t>2025-07-08</a:t>
            </a:fld>
            <a:endParaRPr lang="ko-KR" altLang="en-US"/>
          </a:p>
        </p:txBody>
      </p:sp>
      <p:sp>
        <p:nvSpPr>
          <p:cNvPr id="4" name="Footer Placeholder 3"/>
          <p:cNvSpPr>
            <a:spLocks noGrp="1"/>
          </p:cNvSpPr>
          <p:nvPr>
            <p:ph type="ftr" sz="quarter" idx="11"/>
          </p:nvPr>
        </p:nvSpPr>
        <p:spPr/>
        <p:txBody>
          <a:bodyPr/>
          <a:lstStyle/>
          <a:p>
            <a:endParaRPr lang="ko-KR" altLang="en-US"/>
          </a:p>
        </p:txBody>
      </p:sp>
      <p:sp>
        <p:nvSpPr>
          <p:cNvPr id="5" name="Slide Number Placeholder 4"/>
          <p:cNvSpPr>
            <a:spLocks noGrp="1"/>
          </p:cNvSpPr>
          <p:nvPr>
            <p:ph type="sldNum" sz="quarter" idx="12"/>
          </p:nvPr>
        </p:nvSpPr>
        <p:spPr/>
        <p:txBody>
          <a:bodyPr/>
          <a:lstStyle/>
          <a:p>
            <a:fld id="{4D91A566-B67D-4259-BAA1-E6C15C18DA1E}" type="slidenum">
              <a:rPr lang="ko-KR" altLang="en-US" smtClean="0"/>
              <a:t>‹#›</a:t>
            </a:fld>
            <a:endParaRPr lang="ko-KR" altLang="en-US"/>
          </a:p>
        </p:txBody>
      </p:sp>
    </p:spTree>
    <p:extLst>
      <p:ext uri="{BB962C8B-B14F-4D97-AF65-F5344CB8AC3E}">
        <p14:creationId xmlns:p14="http://schemas.microsoft.com/office/powerpoint/2010/main" val="3295297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BE2E11-98BA-46CD-B5D2-A3098298CC2A}" type="datetimeFigureOut">
              <a:rPr lang="ko-KR" altLang="en-US" smtClean="0"/>
              <a:t>2025-07-08</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4D91A566-B67D-4259-BAA1-E6C15C18DA1E}" type="slidenum">
              <a:rPr lang="ko-KR" altLang="en-US" smtClean="0"/>
              <a:t>‹#›</a:t>
            </a:fld>
            <a:endParaRPr lang="ko-KR" altLang="en-US"/>
          </a:p>
        </p:txBody>
      </p:sp>
    </p:spTree>
    <p:extLst>
      <p:ext uri="{BB962C8B-B14F-4D97-AF65-F5344CB8AC3E}">
        <p14:creationId xmlns:p14="http://schemas.microsoft.com/office/powerpoint/2010/main" val="2130829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ko-KR" altLang="en-US"/>
              <a:t>마스터 제목 스타일 편집</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스타일을 편집하려면 클릭</a:t>
            </a:r>
          </a:p>
        </p:txBody>
      </p:sp>
      <p:sp>
        <p:nvSpPr>
          <p:cNvPr id="5" name="Date Placeholder 4"/>
          <p:cNvSpPr>
            <a:spLocks noGrp="1"/>
          </p:cNvSpPr>
          <p:nvPr>
            <p:ph type="dt" sz="half" idx="10"/>
          </p:nvPr>
        </p:nvSpPr>
        <p:spPr/>
        <p:txBody>
          <a:bodyPr/>
          <a:lstStyle/>
          <a:p>
            <a:fld id="{16BE2E11-98BA-46CD-B5D2-A3098298CC2A}" type="datetimeFigureOut">
              <a:rPr lang="ko-KR" altLang="en-US" smtClean="0"/>
              <a:t>2025-07-08</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4D91A566-B67D-4259-BAA1-E6C15C18DA1E}" type="slidenum">
              <a:rPr lang="ko-KR" altLang="en-US" smtClean="0"/>
              <a:t>‹#›</a:t>
            </a:fld>
            <a:endParaRPr lang="ko-KR" altLang="en-US"/>
          </a:p>
        </p:txBody>
      </p:sp>
    </p:spTree>
    <p:extLst>
      <p:ext uri="{BB962C8B-B14F-4D97-AF65-F5344CB8AC3E}">
        <p14:creationId xmlns:p14="http://schemas.microsoft.com/office/powerpoint/2010/main" val="39209933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ko-KR" altLang="en-US"/>
              <a:t>마스터 제목 스타일 편집</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ko-KR" altLang="en-US"/>
              <a:t>그림을 추가하려면 아이콘을 클릭하십시오</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스타일을 편집하려면 클릭</a:t>
            </a:r>
          </a:p>
        </p:txBody>
      </p:sp>
      <p:sp>
        <p:nvSpPr>
          <p:cNvPr id="5" name="Date Placeholder 4"/>
          <p:cNvSpPr>
            <a:spLocks noGrp="1"/>
          </p:cNvSpPr>
          <p:nvPr>
            <p:ph type="dt" sz="half" idx="10"/>
          </p:nvPr>
        </p:nvSpPr>
        <p:spPr/>
        <p:txBody>
          <a:bodyPr/>
          <a:lstStyle/>
          <a:p>
            <a:fld id="{16BE2E11-98BA-46CD-B5D2-A3098298CC2A}" type="datetimeFigureOut">
              <a:rPr lang="ko-KR" altLang="en-US" smtClean="0"/>
              <a:t>2025-07-08</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4D91A566-B67D-4259-BAA1-E6C15C18DA1E}" type="slidenum">
              <a:rPr lang="ko-KR" altLang="en-US" smtClean="0"/>
              <a:t>‹#›</a:t>
            </a:fld>
            <a:endParaRPr lang="ko-KR" altLang="en-US"/>
          </a:p>
        </p:txBody>
      </p:sp>
    </p:spTree>
    <p:extLst>
      <p:ext uri="{BB962C8B-B14F-4D97-AF65-F5344CB8AC3E}">
        <p14:creationId xmlns:p14="http://schemas.microsoft.com/office/powerpoint/2010/main" val="2009644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C764DE79-268F-4C1A-8933-263129D2AF90}" type="datetimeFigureOut">
              <a:rPr lang="en-US" smtClean="0"/>
              <a:t>7/8/2025</a:t>
            </a:fld>
            <a:endParaRPr lang="en-US" dirty="0"/>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48F63A3B-78C7-47BE-AE5E-E10140E04643}" type="slidenum">
              <a:rPr lang="en-US" smtClean="0"/>
              <a:t>‹#›</a:t>
            </a:fld>
            <a:endParaRPr lang="en-US" dirty="0"/>
          </a:p>
        </p:txBody>
      </p:sp>
      <p:pic>
        <p:nvPicPr>
          <p:cNvPr id="8" name="그림 7" descr="텍스트, 스크린샷, 폰트, 디자인이(가) 표시된 사진&#10;&#10;AI 생성 콘텐츠는 정확하지 않을 수 있습니다.">
            <a:extLst>
              <a:ext uri="{FF2B5EF4-FFF2-40B4-BE49-F238E27FC236}">
                <a16:creationId xmlns:a16="http://schemas.microsoft.com/office/drawing/2014/main" id="{5B60EB6C-9C5E-6652-5195-EB8AB4BC1ECF}"/>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6858000" cy="12192000"/>
          </a:xfrm>
          <a:prstGeom prst="rect">
            <a:avLst/>
          </a:prstGeom>
        </p:spPr>
      </p:pic>
    </p:spTree>
    <p:extLst>
      <p:ext uri="{BB962C8B-B14F-4D97-AF65-F5344CB8AC3E}">
        <p14:creationId xmlns:p14="http://schemas.microsoft.com/office/powerpoint/2010/main" val="324216109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685800" rtl="0" eaLnBrk="1" latinLnBrk="1"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1"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1"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1"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1" hangingPunct="1">
        <a:defRPr sz="1350" kern="1200">
          <a:solidFill>
            <a:schemeClr val="tx1"/>
          </a:solidFill>
          <a:latin typeface="+mn-lt"/>
          <a:ea typeface="+mn-ea"/>
          <a:cs typeface="+mn-cs"/>
        </a:defRPr>
      </a:lvl1pPr>
      <a:lvl2pPr marL="342900" algn="l" defTabSz="685800" rtl="0" eaLnBrk="1" latinLnBrk="1" hangingPunct="1">
        <a:defRPr sz="1350" kern="1200">
          <a:solidFill>
            <a:schemeClr val="tx1"/>
          </a:solidFill>
          <a:latin typeface="+mn-lt"/>
          <a:ea typeface="+mn-ea"/>
          <a:cs typeface="+mn-cs"/>
        </a:defRPr>
      </a:lvl2pPr>
      <a:lvl3pPr marL="685800" algn="l" defTabSz="685800" rtl="0" eaLnBrk="1" latinLnBrk="1" hangingPunct="1">
        <a:defRPr sz="1350" kern="1200">
          <a:solidFill>
            <a:schemeClr val="tx1"/>
          </a:solidFill>
          <a:latin typeface="+mn-lt"/>
          <a:ea typeface="+mn-ea"/>
          <a:cs typeface="+mn-cs"/>
        </a:defRPr>
      </a:lvl3pPr>
      <a:lvl4pPr marL="1028700" algn="l" defTabSz="685800" rtl="0" eaLnBrk="1" latinLnBrk="1" hangingPunct="1">
        <a:defRPr sz="1350" kern="1200">
          <a:solidFill>
            <a:schemeClr val="tx1"/>
          </a:solidFill>
          <a:latin typeface="+mn-lt"/>
          <a:ea typeface="+mn-ea"/>
          <a:cs typeface="+mn-cs"/>
        </a:defRPr>
      </a:lvl4pPr>
      <a:lvl5pPr marL="1371600" algn="l" defTabSz="685800" rtl="0" eaLnBrk="1" latinLnBrk="1" hangingPunct="1">
        <a:defRPr sz="1350" kern="1200">
          <a:solidFill>
            <a:schemeClr val="tx1"/>
          </a:solidFill>
          <a:latin typeface="+mn-lt"/>
          <a:ea typeface="+mn-ea"/>
          <a:cs typeface="+mn-cs"/>
        </a:defRPr>
      </a:lvl5pPr>
      <a:lvl6pPr marL="1714500" algn="l" defTabSz="685800" rtl="0" eaLnBrk="1" latinLnBrk="1" hangingPunct="1">
        <a:defRPr sz="1350" kern="1200">
          <a:solidFill>
            <a:schemeClr val="tx1"/>
          </a:solidFill>
          <a:latin typeface="+mn-lt"/>
          <a:ea typeface="+mn-ea"/>
          <a:cs typeface="+mn-cs"/>
        </a:defRPr>
      </a:lvl6pPr>
      <a:lvl7pPr marL="2057400" algn="l" defTabSz="685800" rtl="0" eaLnBrk="1" latinLnBrk="1" hangingPunct="1">
        <a:defRPr sz="1350" kern="1200">
          <a:solidFill>
            <a:schemeClr val="tx1"/>
          </a:solidFill>
          <a:latin typeface="+mn-lt"/>
          <a:ea typeface="+mn-ea"/>
          <a:cs typeface="+mn-cs"/>
        </a:defRPr>
      </a:lvl7pPr>
      <a:lvl8pPr marL="2400300" algn="l" defTabSz="685800" rtl="0" eaLnBrk="1" latinLnBrk="1" hangingPunct="1">
        <a:defRPr sz="1350" kern="1200">
          <a:solidFill>
            <a:schemeClr val="tx1"/>
          </a:solidFill>
          <a:latin typeface="+mn-lt"/>
          <a:ea typeface="+mn-ea"/>
          <a:cs typeface="+mn-cs"/>
        </a:defRPr>
      </a:lvl8pPr>
      <a:lvl9pPr marL="2743200" algn="l" defTabSz="685800" rtl="0" eaLnBrk="1" latinLnBrk="1"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840" userDrawn="1">
          <p15:clr>
            <a:srgbClr val="F26B43"/>
          </p15:clr>
        </p15:guide>
        <p15:guide id="2" pos="21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4">
            <a:extLst>
              <a:ext uri="{FF2B5EF4-FFF2-40B4-BE49-F238E27FC236}">
                <a16:creationId xmlns:a16="http://schemas.microsoft.com/office/drawing/2014/main" id="{611B6B97-EF0C-48FC-B43B-6CD049628BC8}"/>
              </a:ext>
            </a:extLst>
          </p:cNvPr>
          <p:cNvSpPr/>
          <p:nvPr/>
        </p:nvSpPr>
        <p:spPr bwMode="auto">
          <a:xfrm>
            <a:off x="3507383" y="4391109"/>
            <a:ext cx="3136282" cy="6265913"/>
          </a:xfrm>
          <a:prstGeom prst="rect">
            <a:avLst/>
          </a:prstGeom>
          <a:solidFill>
            <a:schemeClr val="bg1">
              <a:lumMod val="95000"/>
            </a:schemeClr>
          </a:solidFill>
          <a:ln w="9525" cap="flat" cmpd="sng" algn="ctr">
            <a:noFill/>
            <a:prstDash val="solid"/>
            <a:round/>
            <a:headEnd type="none" w="med" len="med"/>
            <a:tailEnd type="none" w="med" len="med"/>
          </a:ln>
          <a:effectLst/>
        </p:spPr>
        <p:txBody>
          <a:bodyPr lIns="21227" tIns="10614" rIns="21227" bIns="10614"/>
          <a:lstStyle/>
          <a:p>
            <a:pPr defTabSz="811766">
              <a:defRPr/>
            </a:pPr>
            <a:endParaRPr lang="sv-SE" sz="1429">
              <a:ln>
                <a:solidFill>
                  <a:schemeClr val="bg1"/>
                </a:solidFill>
              </a:ln>
              <a:latin typeface="Arial" charset="0"/>
            </a:endParaRPr>
          </a:p>
        </p:txBody>
      </p:sp>
      <p:sp>
        <p:nvSpPr>
          <p:cNvPr id="6" name="Rectangle 35">
            <a:extLst>
              <a:ext uri="{FF2B5EF4-FFF2-40B4-BE49-F238E27FC236}">
                <a16:creationId xmlns:a16="http://schemas.microsoft.com/office/drawing/2014/main" id="{8A9B7DB7-402E-4BE3-8453-D3A62A77C0A4}"/>
              </a:ext>
            </a:extLst>
          </p:cNvPr>
          <p:cNvSpPr/>
          <p:nvPr/>
        </p:nvSpPr>
        <p:spPr bwMode="auto">
          <a:xfrm>
            <a:off x="272860" y="4391111"/>
            <a:ext cx="3136282" cy="5833048"/>
          </a:xfrm>
          <a:prstGeom prst="rect">
            <a:avLst/>
          </a:prstGeom>
          <a:solidFill>
            <a:schemeClr val="bg2">
              <a:lumMod val="20000"/>
              <a:lumOff val="80000"/>
            </a:schemeClr>
          </a:solidFill>
          <a:ln w="9525" cap="flat" cmpd="sng" algn="ctr">
            <a:noFill/>
            <a:prstDash val="solid"/>
            <a:round/>
            <a:headEnd type="none" w="med" len="med"/>
            <a:tailEnd type="none" w="med" len="med"/>
          </a:ln>
          <a:effectLst/>
        </p:spPr>
        <p:txBody>
          <a:bodyPr lIns="21227" tIns="10614" rIns="21227" bIns="10614"/>
          <a:lstStyle/>
          <a:p>
            <a:pPr defTabSz="811766">
              <a:defRPr/>
            </a:pPr>
            <a:endParaRPr lang="sv-SE" sz="1429">
              <a:ln>
                <a:solidFill>
                  <a:schemeClr val="bg1"/>
                </a:solidFill>
              </a:ln>
              <a:latin typeface="Arial" charset="0"/>
            </a:endParaRPr>
          </a:p>
        </p:txBody>
      </p:sp>
      <p:sp>
        <p:nvSpPr>
          <p:cNvPr id="7" name="Rectangle 36">
            <a:extLst>
              <a:ext uri="{FF2B5EF4-FFF2-40B4-BE49-F238E27FC236}">
                <a16:creationId xmlns:a16="http://schemas.microsoft.com/office/drawing/2014/main" id="{D8BB1B46-FFAD-4FBA-B37D-E04E7CD96F6F}"/>
              </a:ext>
            </a:extLst>
          </p:cNvPr>
          <p:cNvSpPr/>
          <p:nvPr/>
        </p:nvSpPr>
        <p:spPr bwMode="auto">
          <a:xfrm>
            <a:off x="52833" y="1412729"/>
            <a:ext cx="6752336" cy="2823932"/>
          </a:xfrm>
          <a:prstGeom prst="rect">
            <a:avLst/>
          </a:prstGeom>
          <a:solidFill>
            <a:schemeClr val="accent5"/>
          </a:solidFill>
          <a:ln w="9525" cap="flat" cmpd="sng" algn="ctr">
            <a:noFill/>
            <a:prstDash val="solid"/>
            <a:round/>
            <a:headEnd type="none" w="med" len="med"/>
            <a:tailEnd type="none" w="med" len="med"/>
          </a:ln>
          <a:effectLst/>
        </p:spPr>
        <p:txBody>
          <a:bodyPr lIns="21227" tIns="10614" rIns="21227" bIns="10614"/>
          <a:lstStyle/>
          <a:p>
            <a:pPr defTabSz="811766">
              <a:defRPr/>
            </a:pPr>
            <a:endParaRPr lang="sv-SE" sz="1429">
              <a:ln>
                <a:solidFill>
                  <a:schemeClr val="bg1"/>
                </a:solidFill>
              </a:ln>
              <a:latin typeface="Arial" charset="0"/>
            </a:endParaRPr>
          </a:p>
        </p:txBody>
      </p:sp>
      <p:sp>
        <p:nvSpPr>
          <p:cNvPr id="8" name="Rectangle 38">
            <a:extLst>
              <a:ext uri="{FF2B5EF4-FFF2-40B4-BE49-F238E27FC236}">
                <a16:creationId xmlns:a16="http://schemas.microsoft.com/office/drawing/2014/main" id="{C2DB7C70-2288-4E04-8603-8CAC0A1ABD81}"/>
              </a:ext>
            </a:extLst>
          </p:cNvPr>
          <p:cNvSpPr/>
          <p:nvPr/>
        </p:nvSpPr>
        <p:spPr bwMode="auto">
          <a:xfrm>
            <a:off x="134702" y="11338140"/>
            <a:ext cx="6559700" cy="90748"/>
          </a:xfrm>
          <a:prstGeom prst="rect">
            <a:avLst/>
          </a:prstGeom>
          <a:solidFill>
            <a:schemeClr val="accent6">
              <a:lumMod val="40000"/>
              <a:lumOff val="60000"/>
            </a:schemeClr>
          </a:solidFill>
          <a:ln w="9525" cap="flat" cmpd="sng" algn="ctr">
            <a:noFill/>
            <a:prstDash val="solid"/>
            <a:round/>
            <a:headEnd type="none" w="med" len="med"/>
            <a:tailEnd type="none" w="med" len="med"/>
          </a:ln>
          <a:effectLst/>
        </p:spPr>
        <p:txBody>
          <a:bodyPr lIns="21227" tIns="10614" rIns="21227" bIns="10614"/>
          <a:lstStyle/>
          <a:p>
            <a:pPr defTabSz="811766">
              <a:defRPr/>
            </a:pPr>
            <a:endParaRPr lang="sv-SE" sz="1429" dirty="0">
              <a:ln>
                <a:solidFill>
                  <a:schemeClr val="bg1"/>
                </a:solidFill>
              </a:ln>
              <a:latin typeface="Arial" charset="0"/>
            </a:endParaRPr>
          </a:p>
        </p:txBody>
      </p:sp>
      <p:sp>
        <p:nvSpPr>
          <p:cNvPr id="9" name="Rectangle 5">
            <a:extLst>
              <a:ext uri="{FF2B5EF4-FFF2-40B4-BE49-F238E27FC236}">
                <a16:creationId xmlns:a16="http://schemas.microsoft.com/office/drawing/2014/main" id="{5DA3E32E-86EC-499B-B82B-21C1B21BB44E}"/>
              </a:ext>
            </a:extLst>
          </p:cNvPr>
          <p:cNvSpPr>
            <a:spLocks noChangeArrowheads="1"/>
          </p:cNvSpPr>
          <p:nvPr/>
        </p:nvSpPr>
        <p:spPr bwMode="auto">
          <a:xfrm>
            <a:off x="1396227" y="520204"/>
            <a:ext cx="4065546" cy="723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5311" tIns="12653" rIns="25311" bIns="12653"/>
          <a:lstStyle>
            <a:lvl1pPr defTabSz="3248025">
              <a:spcBef>
                <a:spcPct val="20000"/>
              </a:spcBef>
              <a:buChar char="•"/>
              <a:defRPr sz="11400">
                <a:solidFill>
                  <a:schemeClr val="tx1"/>
                </a:solidFill>
                <a:latin typeface="Arial" panose="020B0604020202020204" pitchFamily="34" charset="0"/>
                <a:ea typeface="ＭＳ Ｐゴシック" panose="020B0600070205080204" pitchFamily="34" charset="-128"/>
              </a:defRPr>
            </a:lvl1pPr>
            <a:lvl2pPr marL="742950" indent="-285750" defTabSz="3248025">
              <a:spcBef>
                <a:spcPct val="20000"/>
              </a:spcBef>
              <a:buChar char="–"/>
              <a:defRPr sz="10000">
                <a:solidFill>
                  <a:schemeClr val="tx1"/>
                </a:solidFill>
                <a:latin typeface="Arial" panose="020B0604020202020204" pitchFamily="34" charset="0"/>
                <a:ea typeface="ＭＳ Ｐゴシック" panose="020B0600070205080204" pitchFamily="34" charset="-128"/>
              </a:defRPr>
            </a:lvl2pPr>
            <a:lvl3pPr marL="1143000" indent="-228600" defTabSz="3248025">
              <a:spcBef>
                <a:spcPct val="20000"/>
              </a:spcBef>
              <a:buChar char="•"/>
              <a:defRPr sz="8600">
                <a:solidFill>
                  <a:schemeClr val="tx1"/>
                </a:solidFill>
                <a:latin typeface="Arial" panose="020B0604020202020204" pitchFamily="34" charset="0"/>
                <a:ea typeface="ＭＳ Ｐゴシック" panose="020B0600070205080204" pitchFamily="34" charset="-128"/>
              </a:defRPr>
            </a:lvl3pPr>
            <a:lvl4pPr marL="1600200" indent="-228600" defTabSz="3248025">
              <a:spcBef>
                <a:spcPct val="20000"/>
              </a:spcBef>
              <a:buChar char="–"/>
              <a:defRPr sz="7200">
                <a:solidFill>
                  <a:schemeClr val="tx1"/>
                </a:solidFill>
                <a:latin typeface="Arial" panose="020B0604020202020204" pitchFamily="34" charset="0"/>
                <a:ea typeface="ＭＳ Ｐゴシック" panose="020B0600070205080204" pitchFamily="34" charset="-128"/>
              </a:defRPr>
            </a:lvl4pPr>
            <a:lvl5pPr marL="2057400" indent="-228600" defTabSz="3248025">
              <a:spcBef>
                <a:spcPct val="20000"/>
              </a:spcBef>
              <a:buChar char="»"/>
              <a:defRPr sz="7200">
                <a:solidFill>
                  <a:schemeClr val="tx1"/>
                </a:solidFill>
                <a:latin typeface="Arial" panose="020B0604020202020204" pitchFamily="34" charset="0"/>
                <a:ea typeface="ＭＳ Ｐゴシック" panose="020B0600070205080204" pitchFamily="34" charset="-128"/>
              </a:defRPr>
            </a:lvl5pPr>
            <a:lvl6pPr marL="2514600" indent="-228600" defTabSz="324802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6pPr>
            <a:lvl7pPr marL="2971800" indent="-228600" defTabSz="324802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7pPr>
            <a:lvl8pPr marL="3429000" indent="-228600" defTabSz="324802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8pPr>
            <a:lvl9pPr marL="3886200" indent="-228600" defTabSz="324802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9pPr>
          </a:lstStyle>
          <a:p>
            <a:pPr algn="ctr">
              <a:spcBef>
                <a:spcPct val="0"/>
              </a:spcBef>
              <a:buNone/>
            </a:pPr>
            <a:r>
              <a:rPr lang="sv-SE" altLang="en-US" sz="3600" dirty="0">
                <a:cs typeface="Arial" panose="020B0604020202020204" pitchFamily="34" charset="0"/>
              </a:rPr>
              <a:t>Title</a:t>
            </a:r>
            <a:endParaRPr lang="en-US" altLang="en-US" sz="3600" dirty="0">
              <a:cs typeface="Arial" panose="020B0604020202020204" pitchFamily="34" charset="0"/>
            </a:endParaRPr>
          </a:p>
        </p:txBody>
      </p:sp>
      <p:sp>
        <p:nvSpPr>
          <p:cNvPr id="10" name="Text Box 6">
            <a:extLst>
              <a:ext uri="{FF2B5EF4-FFF2-40B4-BE49-F238E27FC236}">
                <a16:creationId xmlns:a16="http://schemas.microsoft.com/office/drawing/2014/main" id="{33867F2D-76B5-4936-AB13-DD43721B42F4}"/>
              </a:ext>
            </a:extLst>
          </p:cNvPr>
          <p:cNvSpPr txBox="1">
            <a:spLocks noChangeArrowheads="1"/>
          </p:cNvSpPr>
          <p:nvPr/>
        </p:nvSpPr>
        <p:spPr bwMode="auto">
          <a:xfrm>
            <a:off x="1308202" y="1158804"/>
            <a:ext cx="4104486" cy="2089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9613" tIns="19920" rIns="99613" bIns="49806">
            <a:spAutoFit/>
          </a:bodyPr>
          <a:lstStyle>
            <a:lvl1pPr defTabSz="841375">
              <a:spcBef>
                <a:spcPct val="20000"/>
              </a:spcBef>
              <a:buChar char="•"/>
              <a:defRPr sz="11400">
                <a:solidFill>
                  <a:schemeClr val="tx1"/>
                </a:solidFill>
                <a:latin typeface="Arial" panose="020B0604020202020204" pitchFamily="34" charset="0"/>
                <a:ea typeface="ＭＳ Ｐゴシック" panose="020B0600070205080204" pitchFamily="34" charset="-128"/>
              </a:defRPr>
            </a:lvl1pPr>
            <a:lvl2pPr marL="742950" indent="-285750" defTabSz="841375">
              <a:spcBef>
                <a:spcPct val="20000"/>
              </a:spcBef>
              <a:buChar char="–"/>
              <a:defRPr sz="10000">
                <a:solidFill>
                  <a:schemeClr val="tx1"/>
                </a:solidFill>
                <a:latin typeface="Arial" panose="020B0604020202020204" pitchFamily="34" charset="0"/>
                <a:ea typeface="ＭＳ Ｐゴシック" panose="020B0600070205080204" pitchFamily="34" charset="-128"/>
              </a:defRPr>
            </a:lvl2pPr>
            <a:lvl3pPr marL="1143000" indent="-228600" defTabSz="841375">
              <a:spcBef>
                <a:spcPct val="20000"/>
              </a:spcBef>
              <a:buChar char="•"/>
              <a:defRPr sz="8600">
                <a:solidFill>
                  <a:schemeClr val="tx1"/>
                </a:solidFill>
                <a:latin typeface="Arial" panose="020B0604020202020204" pitchFamily="34" charset="0"/>
                <a:ea typeface="ＭＳ Ｐゴシック" panose="020B0600070205080204" pitchFamily="34" charset="-128"/>
              </a:defRPr>
            </a:lvl3pPr>
            <a:lvl4pPr marL="1600200" indent="-228600" defTabSz="841375">
              <a:spcBef>
                <a:spcPct val="20000"/>
              </a:spcBef>
              <a:buChar char="–"/>
              <a:defRPr sz="7200">
                <a:solidFill>
                  <a:schemeClr val="tx1"/>
                </a:solidFill>
                <a:latin typeface="Arial" panose="020B0604020202020204" pitchFamily="34" charset="0"/>
                <a:ea typeface="ＭＳ Ｐゴシック" panose="020B0600070205080204" pitchFamily="34" charset="-128"/>
              </a:defRPr>
            </a:lvl4pPr>
            <a:lvl5pPr marL="2057400" indent="-228600" defTabSz="841375">
              <a:spcBef>
                <a:spcPct val="20000"/>
              </a:spcBef>
              <a:buChar char="»"/>
              <a:defRPr sz="7200">
                <a:solidFill>
                  <a:schemeClr val="tx1"/>
                </a:solidFill>
                <a:latin typeface="Arial" panose="020B0604020202020204" pitchFamily="34" charset="0"/>
                <a:ea typeface="ＭＳ Ｐゴシック" panose="020B0600070205080204" pitchFamily="34" charset="-128"/>
              </a:defRPr>
            </a:lvl5pPr>
            <a:lvl6pPr marL="25146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6pPr>
            <a:lvl7pPr marL="29718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7pPr>
            <a:lvl8pPr marL="34290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8pPr>
            <a:lvl9pPr marL="38862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9pPr>
          </a:lstStyle>
          <a:p>
            <a:pPr algn="ctr" eaLnBrk="1" hangingPunct="1">
              <a:buFontTx/>
              <a:buNone/>
            </a:pPr>
            <a:r>
              <a:rPr lang="sv-SE" altLang="en-US" sz="900" dirty="0">
                <a:cs typeface="Arial" panose="020B0604020202020204" pitchFamily="34" charset="0"/>
              </a:rPr>
              <a:t>Names and Affiliations of the authors</a:t>
            </a:r>
            <a:endParaRPr lang="en-US" altLang="en-US" sz="900" dirty="0">
              <a:cs typeface="Arial" panose="020B0604020202020204" pitchFamily="34" charset="0"/>
            </a:endParaRPr>
          </a:p>
        </p:txBody>
      </p:sp>
      <p:sp>
        <p:nvSpPr>
          <p:cNvPr id="11" name="Text Box 8">
            <a:extLst>
              <a:ext uri="{FF2B5EF4-FFF2-40B4-BE49-F238E27FC236}">
                <a16:creationId xmlns:a16="http://schemas.microsoft.com/office/drawing/2014/main" id="{8306C254-7FC5-4D6D-82AF-4FA8CFFF6A2A}"/>
              </a:ext>
            </a:extLst>
          </p:cNvPr>
          <p:cNvSpPr txBox="1">
            <a:spLocks noChangeArrowheads="1"/>
          </p:cNvSpPr>
          <p:nvPr/>
        </p:nvSpPr>
        <p:spPr bwMode="auto">
          <a:xfrm>
            <a:off x="2569151" y="1516760"/>
            <a:ext cx="4050833" cy="1070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9517" tIns="9960" rIns="99517" bIns="19902">
            <a:spAutoFit/>
          </a:bodyPr>
          <a:lstStyle>
            <a:lvl1pPr defTabSz="841375">
              <a:spcBef>
                <a:spcPct val="20000"/>
              </a:spcBef>
              <a:buChar char="•"/>
              <a:defRPr sz="11400">
                <a:solidFill>
                  <a:schemeClr val="tx1"/>
                </a:solidFill>
                <a:latin typeface="Arial" panose="020B0604020202020204" pitchFamily="34" charset="0"/>
                <a:ea typeface="ＭＳ Ｐゴシック" panose="020B0600070205080204" pitchFamily="34" charset="-128"/>
              </a:defRPr>
            </a:lvl1pPr>
            <a:lvl2pPr marL="742950" indent="-285750" defTabSz="841375">
              <a:spcBef>
                <a:spcPct val="20000"/>
              </a:spcBef>
              <a:buChar char="–"/>
              <a:defRPr sz="10000">
                <a:solidFill>
                  <a:schemeClr val="tx1"/>
                </a:solidFill>
                <a:latin typeface="Arial" panose="020B0604020202020204" pitchFamily="34" charset="0"/>
                <a:ea typeface="ＭＳ Ｐゴシック" panose="020B0600070205080204" pitchFamily="34" charset="-128"/>
              </a:defRPr>
            </a:lvl2pPr>
            <a:lvl3pPr marL="1143000" indent="-228600" defTabSz="841375">
              <a:spcBef>
                <a:spcPct val="20000"/>
              </a:spcBef>
              <a:buChar char="•"/>
              <a:defRPr sz="8600">
                <a:solidFill>
                  <a:schemeClr val="tx1"/>
                </a:solidFill>
                <a:latin typeface="Arial" panose="020B0604020202020204" pitchFamily="34" charset="0"/>
                <a:ea typeface="ＭＳ Ｐゴシック" panose="020B0600070205080204" pitchFamily="34" charset="-128"/>
              </a:defRPr>
            </a:lvl3pPr>
            <a:lvl4pPr marL="1600200" indent="-228600" defTabSz="841375">
              <a:spcBef>
                <a:spcPct val="20000"/>
              </a:spcBef>
              <a:buChar char="–"/>
              <a:defRPr sz="7200">
                <a:solidFill>
                  <a:schemeClr val="tx1"/>
                </a:solidFill>
                <a:latin typeface="Arial" panose="020B0604020202020204" pitchFamily="34" charset="0"/>
                <a:ea typeface="ＭＳ Ｐゴシック" panose="020B0600070205080204" pitchFamily="34" charset="-128"/>
              </a:defRPr>
            </a:lvl4pPr>
            <a:lvl5pPr marL="2057400" indent="-228600" defTabSz="841375">
              <a:spcBef>
                <a:spcPct val="20000"/>
              </a:spcBef>
              <a:buChar char="»"/>
              <a:defRPr sz="7200">
                <a:solidFill>
                  <a:schemeClr val="tx1"/>
                </a:solidFill>
                <a:latin typeface="Arial" panose="020B0604020202020204" pitchFamily="34" charset="0"/>
                <a:ea typeface="ＭＳ Ｐゴシック" panose="020B0600070205080204" pitchFamily="34" charset="-128"/>
              </a:defRPr>
            </a:lvl5pPr>
            <a:lvl6pPr marL="25146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6pPr>
            <a:lvl7pPr marL="29718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7pPr>
            <a:lvl8pPr marL="34290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8pPr>
            <a:lvl9pPr marL="38862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sv-SE" altLang="en-US" sz="1143" b="1" dirty="0">
                <a:cs typeface="Arial" panose="020B0604020202020204" pitchFamily="34" charset="0"/>
              </a:rPr>
              <a:t>This is an example of a poster. Please use the template, but feel free to adjust the areas, image and image size, etc. Just keep the slide size or pixel as guided. </a:t>
            </a:r>
          </a:p>
          <a:p>
            <a:pPr eaLnBrk="1" hangingPunct="1">
              <a:spcBef>
                <a:spcPct val="0"/>
              </a:spcBef>
              <a:buFontTx/>
              <a:buNone/>
            </a:pPr>
            <a:endParaRPr lang="sv-SE" altLang="en-US" sz="1048" b="1" dirty="0">
              <a:cs typeface="Arial" panose="020B0604020202020204" pitchFamily="34" charset="0"/>
            </a:endParaRPr>
          </a:p>
          <a:p>
            <a:pPr eaLnBrk="1" hangingPunct="1">
              <a:spcBef>
                <a:spcPct val="0"/>
              </a:spcBef>
              <a:buFontTx/>
              <a:buNone/>
            </a:pPr>
            <a:r>
              <a:rPr lang="sv-SE" altLang="en-US" sz="1143" b="1" dirty="0">
                <a:cs typeface="Arial" panose="020B0604020202020204" pitchFamily="34" charset="0"/>
              </a:rPr>
              <a:t>Sub-title </a:t>
            </a:r>
          </a:p>
          <a:p>
            <a:pPr eaLnBrk="1" hangingPunct="1">
              <a:spcBef>
                <a:spcPct val="0"/>
              </a:spcBef>
              <a:buFontTx/>
              <a:buNone/>
            </a:pPr>
            <a:endParaRPr lang="sv-SE" altLang="en-US" sz="1143" b="1" dirty="0">
              <a:cs typeface="Arial" panose="020B0604020202020204" pitchFamily="34" charset="0"/>
            </a:endParaRPr>
          </a:p>
        </p:txBody>
      </p:sp>
      <p:sp>
        <p:nvSpPr>
          <p:cNvPr id="12" name="Text Box 18">
            <a:extLst>
              <a:ext uri="{FF2B5EF4-FFF2-40B4-BE49-F238E27FC236}">
                <a16:creationId xmlns:a16="http://schemas.microsoft.com/office/drawing/2014/main" id="{559A9D2C-70CA-4D9A-B96D-B4742F4FD2D0}"/>
              </a:ext>
            </a:extLst>
          </p:cNvPr>
          <p:cNvSpPr txBox="1">
            <a:spLocks noChangeArrowheads="1"/>
          </p:cNvSpPr>
          <p:nvPr/>
        </p:nvSpPr>
        <p:spPr bwMode="auto">
          <a:xfrm>
            <a:off x="243633" y="4540559"/>
            <a:ext cx="3136282" cy="26428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9517" tIns="19902" rIns="99517" bIns="19908">
            <a:spAutoFit/>
          </a:bodyPr>
          <a:lstStyle>
            <a:lvl1pPr defTabSz="841375">
              <a:spcBef>
                <a:spcPct val="20000"/>
              </a:spcBef>
              <a:buChar char="•"/>
              <a:defRPr sz="11400">
                <a:solidFill>
                  <a:schemeClr val="tx1"/>
                </a:solidFill>
                <a:latin typeface="Arial" panose="020B0604020202020204" pitchFamily="34" charset="0"/>
                <a:ea typeface="ＭＳ Ｐゴシック" panose="020B0600070205080204" pitchFamily="34" charset="-128"/>
              </a:defRPr>
            </a:lvl1pPr>
            <a:lvl2pPr marL="742950" indent="-285750" defTabSz="841375">
              <a:spcBef>
                <a:spcPct val="20000"/>
              </a:spcBef>
              <a:buChar char="–"/>
              <a:defRPr sz="10000">
                <a:solidFill>
                  <a:schemeClr val="tx1"/>
                </a:solidFill>
                <a:latin typeface="Arial" panose="020B0604020202020204" pitchFamily="34" charset="0"/>
                <a:ea typeface="ＭＳ Ｐゴシック" panose="020B0600070205080204" pitchFamily="34" charset="-128"/>
              </a:defRPr>
            </a:lvl2pPr>
            <a:lvl3pPr marL="1143000" indent="-228600" defTabSz="841375">
              <a:spcBef>
                <a:spcPct val="20000"/>
              </a:spcBef>
              <a:buChar char="•"/>
              <a:defRPr sz="8600">
                <a:solidFill>
                  <a:schemeClr val="tx1"/>
                </a:solidFill>
                <a:latin typeface="Arial" panose="020B0604020202020204" pitchFamily="34" charset="0"/>
                <a:ea typeface="ＭＳ Ｐゴシック" panose="020B0600070205080204" pitchFamily="34" charset="-128"/>
              </a:defRPr>
            </a:lvl3pPr>
            <a:lvl4pPr marL="1600200" indent="-228600" defTabSz="841375">
              <a:spcBef>
                <a:spcPct val="20000"/>
              </a:spcBef>
              <a:buChar char="–"/>
              <a:defRPr sz="7200">
                <a:solidFill>
                  <a:schemeClr val="tx1"/>
                </a:solidFill>
                <a:latin typeface="Arial" panose="020B0604020202020204" pitchFamily="34" charset="0"/>
                <a:ea typeface="ＭＳ Ｐゴシック" panose="020B0600070205080204" pitchFamily="34" charset="-128"/>
              </a:defRPr>
            </a:lvl4pPr>
            <a:lvl5pPr marL="2057400" indent="-228600" defTabSz="841375">
              <a:spcBef>
                <a:spcPct val="20000"/>
              </a:spcBef>
              <a:buChar char="»"/>
              <a:defRPr sz="7200">
                <a:solidFill>
                  <a:schemeClr val="tx1"/>
                </a:solidFill>
                <a:latin typeface="Arial" panose="020B0604020202020204" pitchFamily="34" charset="0"/>
                <a:ea typeface="ＭＳ Ｐゴシック" panose="020B0600070205080204" pitchFamily="34" charset="-128"/>
              </a:defRPr>
            </a:lvl5pPr>
            <a:lvl6pPr marL="25146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6pPr>
            <a:lvl7pPr marL="29718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7pPr>
            <a:lvl8pPr marL="34290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8pPr>
            <a:lvl9pPr marL="38862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9pPr>
          </a:lstStyle>
          <a:p>
            <a:pPr eaLnBrk="1" hangingPunct="1">
              <a:buFontTx/>
              <a:buNone/>
            </a:pPr>
            <a:r>
              <a:rPr lang="sv-SE" altLang="en-US" sz="1143" b="1" dirty="0">
                <a:solidFill>
                  <a:srgbClr val="000000"/>
                </a:solidFill>
                <a:cs typeface="Arial" panose="020B0604020202020204" pitchFamily="34" charset="0"/>
              </a:rPr>
              <a:t>Introduction</a:t>
            </a:r>
          </a:p>
          <a:p>
            <a:pPr>
              <a:buNone/>
            </a:pPr>
            <a:r>
              <a:rPr lang="en-US" altLang="ko-KR" sz="857" dirty="0">
                <a:solidFill>
                  <a:srgbClr val="000000"/>
                </a:solidFill>
                <a:cs typeface="Arial" panose="020B0604020202020204" pitchFamily="34" charset="0"/>
              </a:rPr>
              <a:t>Use the </a:t>
            </a:r>
            <a:r>
              <a:rPr lang="en-US" altLang="ko-KR" sz="857" dirty="0">
                <a:cs typeface="Arial" panose="020B0604020202020204" pitchFamily="34" charset="0"/>
              </a:rPr>
              <a:t>template as a starting point when making your Poster. The poster will then be saved as single page PDF, without moving content. </a:t>
            </a:r>
            <a:br>
              <a:rPr lang="en-US" altLang="ko-KR" sz="857" dirty="0">
                <a:solidFill>
                  <a:srgbClr val="000000"/>
                </a:solidFill>
                <a:cs typeface="Arial" panose="020B0604020202020204" pitchFamily="34" charset="0"/>
              </a:rPr>
            </a:br>
            <a:endParaRPr lang="en-US" altLang="ko-KR" sz="857" dirty="0">
              <a:solidFill>
                <a:srgbClr val="000000"/>
              </a:solidFill>
              <a:cs typeface="Arial" panose="020B0604020202020204" pitchFamily="34" charset="0"/>
            </a:endParaRPr>
          </a:p>
          <a:p>
            <a:pPr>
              <a:buNone/>
            </a:pPr>
            <a:r>
              <a:rPr lang="en-US" altLang="ko-KR" sz="857" dirty="0">
                <a:solidFill>
                  <a:srgbClr val="000000"/>
                </a:solidFill>
                <a:cs typeface="Arial" panose="020B0604020202020204" pitchFamily="34" charset="0"/>
              </a:rPr>
              <a:t>When you finish your entries in PowerPoint, convert it to PDF by clicking File -&gt; Export -&gt; Then select PDF format and click on Save.</a:t>
            </a:r>
            <a:endParaRPr lang="sv-SE" altLang="en-US" sz="857" dirty="0">
              <a:solidFill>
                <a:srgbClr val="000000"/>
              </a:solidFill>
              <a:cs typeface="Arial" panose="020B0604020202020204" pitchFamily="34" charset="0"/>
            </a:endParaRPr>
          </a:p>
          <a:p>
            <a:pPr eaLnBrk="1" hangingPunct="1">
              <a:buFontTx/>
              <a:buNone/>
            </a:pPr>
            <a:endParaRPr lang="sv-SE" altLang="en-US" sz="857" dirty="0">
              <a:solidFill>
                <a:srgbClr val="000000"/>
              </a:solidFill>
              <a:cs typeface="Arial" panose="020B0604020202020204" pitchFamily="34" charset="0"/>
            </a:endParaRPr>
          </a:p>
          <a:p>
            <a:pPr>
              <a:buNone/>
            </a:pPr>
            <a:r>
              <a:rPr lang="sv-SE" altLang="en-US" sz="1143" b="1" dirty="0">
                <a:solidFill>
                  <a:srgbClr val="000000"/>
                </a:solidFill>
                <a:cs typeface="Arial" panose="020B0604020202020204" pitchFamily="34" charset="0"/>
              </a:rPr>
              <a:t>Large file?</a:t>
            </a:r>
          </a:p>
          <a:p>
            <a:pPr>
              <a:buNone/>
            </a:pPr>
            <a:r>
              <a:rPr lang="en-US" altLang="ko-KR" sz="857" dirty="0">
                <a:solidFill>
                  <a:srgbClr val="000000"/>
                </a:solidFill>
                <a:cs typeface="Arial" panose="020B0604020202020204" pitchFamily="34" charset="0"/>
              </a:rPr>
              <a:t>If the resulting Poster PDF file size is more than 20 MB, please try to reduce the file size. </a:t>
            </a:r>
            <a:endParaRPr lang="sv-SE" altLang="en-US" sz="857" dirty="0">
              <a:solidFill>
                <a:srgbClr val="000000"/>
              </a:solidFill>
              <a:cs typeface="Arial" panose="020B0604020202020204" pitchFamily="34" charset="0"/>
            </a:endParaRPr>
          </a:p>
          <a:p>
            <a:pPr eaLnBrk="1" hangingPunct="1">
              <a:buFontTx/>
              <a:buNone/>
            </a:pPr>
            <a:endParaRPr lang="sv-SE" altLang="en-US" sz="857" dirty="0">
              <a:solidFill>
                <a:srgbClr val="000000"/>
              </a:solidFill>
              <a:cs typeface="Arial" panose="020B0604020202020204" pitchFamily="34" charset="0"/>
            </a:endParaRPr>
          </a:p>
          <a:p>
            <a:pPr eaLnBrk="1" hangingPunct="1">
              <a:buFontTx/>
              <a:buNone/>
            </a:pPr>
            <a:r>
              <a:rPr lang="sv-SE" altLang="en-US" sz="1143" b="1" dirty="0">
                <a:solidFill>
                  <a:srgbClr val="000000"/>
                </a:solidFill>
                <a:cs typeface="Arial" panose="020B0604020202020204" pitchFamily="34" charset="0"/>
              </a:rPr>
              <a:t>Layout</a:t>
            </a:r>
            <a:r>
              <a:rPr lang="sv-SE" altLang="en-US" sz="1143" b="1" dirty="0">
                <a:cs typeface="Arial" panose="020B0604020202020204" pitchFamily="34" charset="0"/>
              </a:rPr>
              <a:t>, Photography and Printing</a:t>
            </a:r>
          </a:p>
          <a:p>
            <a:pPr eaLnBrk="1" hangingPunct="1">
              <a:buFontTx/>
              <a:buNone/>
            </a:pPr>
            <a:r>
              <a:rPr lang="sv-SE" altLang="en-US" sz="857" dirty="0">
                <a:cs typeface="Arial" panose="020B0604020202020204" pitchFamily="34" charset="0"/>
              </a:rPr>
              <a:t>Do not underestimate the layout. If you’re in doubt or have questions, please ask the secretariat. We can check out it in advance for its suitability.</a:t>
            </a:r>
          </a:p>
        </p:txBody>
      </p:sp>
      <p:sp>
        <p:nvSpPr>
          <p:cNvPr id="14" name="Text Box 24">
            <a:extLst>
              <a:ext uri="{FF2B5EF4-FFF2-40B4-BE49-F238E27FC236}">
                <a16:creationId xmlns:a16="http://schemas.microsoft.com/office/drawing/2014/main" id="{4B5EEB41-A480-4E0A-B1E6-16BA258ADC82}"/>
              </a:ext>
            </a:extLst>
          </p:cNvPr>
          <p:cNvSpPr txBox="1">
            <a:spLocks noChangeArrowheads="1"/>
          </p:cNvSpPr>
          <p:nvPr/>
        </p:nvSpPr>
        <p:spPr bwMode="auto">
          <a:xfrm>
            <a:off x="3558252" y="4540559"/>
            <a:ext cx="3029526" cy="1825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9517" tIns="19908" rIns="99517" bIns="19908">
            <a:spAutoFit/>
          </a:bodyPr>
          <a:lstStyle>
            <a:lvl1pPr defTabSz="841375">
              <a:spcBef>
                <a:spcPct val="20000"/>
              </a:spcBef>
              <a:buChar char="•"/>
              <a:defRPr sz="11400">
                <a:solidFill>
                  <a:schemeClr val="tx1"/>
                </a:solidFill>
                <a:latin typeface="Arial" panose="020B0604020202020204" pitchFamily="34" charset="0"/>
                <a:ea typeface="ＭＳ Ｐゴシック" panose="020B0600070205080204" pitchFamily="34" charset="-128"/>
              </a:defRPr>
            </a:lvl1pPr>
            <a:lvl2pPr marL="742950" indent="-285750" defTabSz="841375">
              <a:spcBef>
                <a:spcPct val="20000"/>
              </a:spcBef>
              <a:buChar char="–"/>
              <a:defRPr sz="10000">
                <a:solidFill>
                  <a:schemeClr val="tx1"/>
                </a:solidFill>
                <a:latin typeface="Arial" panose="020B0604020202020204" pitchFamily="34" charset="0"/>
                <a:ea typeface="ＭＳ Ｐゴシック" panose="020B0600070205080204" pitchFamily="34" charset="-128"/>
              </a:defRPr>
            </a:lvl2pPr>
            <a:lvl3pPr marL="1143000" indent="-228600" defTabSz="841375">
              <a:spcBef>
                <a:spcPct val="20000"/>
              </a:spcBef>
              <a:buChar char="•"/>
              <a:defRPr sz="8600">
                <a:solidFill>
                  <a:schemeClr val="tx1"/>
                </a:solidFill>
                <a:latin typeface="Arial" panose="020B0604020202020204" pitchFamily="34" charset="0"/>
                <a:ea typeface="ＭＳ Ｐゴシック" panose="020B0600070205080204" pitchFamily="34" charset="-128"/>
              </a:defRPr>
            </a:lvl3pPr>
            <a:lvl4pPr marL="1600200" indent="-228600" defTabSz="841375">
              <a:spcBef>
                <a:spcPct val="20000"/>
              </a:spcBef>
              <a:buChar char="–"/>
              <a:defRPr sz="7200">
                <a:solidFill>
                  <a:schemeClr val="tx1"/>
                </a:solidFill>
                <a:latin typeface="Arial" panose="020B0604020202020204" pitchFamily="34" charset="0"/>
                <a:ea typeface="ＭＳ Ｐゴシック" panose="020B0600070205080204" pitchFamily="34" charset="-128"/>
              </a:defRPr>
            </a:lvl4pPr>
            <a:lvl5pPr marL="2057400" indent="-228600" defTabSz="841375">
              <a:spcBef>
                <a:spcPct val="20000"/>
              </a:spcBef>
              <a:buChar char="»"/>
              <a:defRPr sz="7200">
                <a:solidFill>
                  <a:schemeClr val="tx1"/>
                </a:solidFill>
                <a:latin typeface="Arial" panose="020B0604020202020204" pitchFamily="34" charset="0"/>
                <a:ea typeface="ＭＳ Ｐゴシック" panose="020B0600070205080204" pitchFamily="34" charset="-128"/>
              </a:defRPr>
            </a:lvl5pPr>
            <a:lvl6pPr marL="25146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6pPr>
            <a:lvl7pPr marL="29718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7pPr>
            <a:lvl8pPr marL="34290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8pPr>
            <a:lvl9pPr marL="38862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9pPr>
          </a:lstStyle>
          <a:p>
            <a:pPr eaLnBrk="1" hangingPunct="1">
              <a:buFontTx/>
              <a:buNone/>
            </a:pPr>
            <a:r>
              <a:rPr lang="sv-SE" altLang="en-US" sz="1143" b="1" dirty="0">
                <a:cs typeface="Arial" panose="020B0604020202020204" pitchFamily="34" charset="0"/>
              </a:rPr>
              <a:t>Tip:</a:t>
            </a:r>
          </a:p>
          <a:p>
            <a:pPr>
              <a:buNone/>
            </a:pPr>
            <a:r>
              <a:rPr lang="sv-SE" altLang="en-US" sz="857" dirty="0">
                <a:cs typeface="Arial" panose="020B0604020202020204" pitchFamily="34" charset="0"/>
              </a:rPr>
              <a:t>The conclusion first! The purpose of a poster is to reach out with your message! Capture the reader's interest by starting with the most important thing! Present what has been done, by whom with the results and conclusions.</a:t>
            </a:r>
          </a:p>
          <a:p>
            <a:pPr>
              <a:buNone/>
            </a:pPr>
            <a:endParaRPr lang="sv-SE" altLang="en-US" sz="857" dirty="0">
              <a:cs typeface="Arial" panose="020B0604020202020204" pitchFamily="34" charset="0"/>
            </a:endParaRPr>
          </a:p>
          <a:p>
            <a:pPr>
              <a:buNone/>
            </a:pPr>
            <a:r>
              <a:rPr lang="sv-SE" altLang="en-US" sz="1143" b="1" dirty="0">
                <a:cs typeface="Arial" panose="020B0604020202020204" pitchFamily="34" charset="0"/>
              </a:rPr>
              <a:t>Poster Viewing</a:t>
            </a:r>
          </a:p>
          <a:p>
            <a:pPr>
              <a:buNone/>
            </a:pPr>
            <a:r>
              <a:rPr lang="en-US" altLang="ko-KR" sz="857" dirty="0">
                <a:cs typeface="Arial" panose="020B0604020202020204" pitchFamily="34" charset="0"/>
              </a:rPr>
              <a:t>Posters accepted for KSMO</a:t>
            </a:r>
            <a:r>
              <a:rPr lang="ko-KR" altLang="en-US" sz="857" dirty="0">
                <a:cs typeface="Arial" panose="020B0604020202020204" pitchFamily="34" charset="0"/>
              </a:rPr>
              <a:t> </a:t>
            </a:r>
            <a:r>
              <a:rPr lang="en-US" altLang="ko-KR" sz="857" dirty="0">
                <a:cs typeface="Arial" panose="020B0604020202020204" pitchFamily="34" charset="0"/>
              </a:rPr>
              <a:t>2022 will be available for viewing as Electronic Posters. </a:t>
            </a:r>
            <a:r>
              <a:rPr lang="en-US" altLang="en-US" sz="857" dirty="0">
                <a:cs typeface="Arial" panose="020B0604020202020204" pitchFamily="34" charset="0"/>
              </a:rPr>
              <a:t>Any Poster can be viewed on any screen at any time during the conference. Electronic Posters will be displayed on-site on multiple large LCD </a:t>
            </a:r>
            <a:r>
              <a:rPr lang="en-US" altLang="en-US" sz="857" dirty="0">
                <a:solidFill>
                  <a:srgbClr val="000000"/>
                </a:solidFill>
                <a:cs typeface="Arial" panose="020B0604020202020204" pitchFamily="34" charset="0"/>
              </a:rPr>
              <a:t>television screens.</a:t>
            </a:r>
            <a:endParaRPr lang="sv-SE" altLang="en-US" sz="857" dirty="0">
              <a:cs typeface="Arial" panose="020B0604020202020204" pitchFamily="34" charset="0"/>
            </a:endParaRPr>
          </a:p>
        </p:txBody>
      </p:sp>
      <p:sp>
        <p:nvSpPr>
          <p:cNvPr id="15" name="Text Box 26">
            <a:extLst>
              <a:ext uri="{FF2B5EF4-FFF2-40B4-BE49-F238E27FC236}">
                <a16:creationId xmlns:a16="http://schemas.microsoft.com/office/drawing/2014/main" id="{43F58920-283D-4CF2-B512-8F44FBF60D37}"/>
              </a:ext>
            </a:extLst>
          </p:cNvPr>
          <p:cNvSpPr txBox="1">
            <a:spLocks noChangeArrowheads="1"/>
          </p:cNvSpPr>
          <p:nvPr/>
        </p:nvSpPr>
        <p:spPr bwMode="auto">
          <a:xfrm>
            <a:off x="335463" y="3575974"/>
            <a:ext cx="2486008" cy="30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9758" tIns="49758" rIns="49758" bIns="49758">
            <a:spAutoFit/>
          </a:bodyPr>
          <a:lstStyle>
            <a:lvl1pPr defTabSz="841375">
              <a:spcBef>
                <a:spcPct val="20000"/>
              </a:spcBef>
              <a:buChar char="•"/>
              <a:defRPr sz="11400">
                <a:solidFill>
                  <a:schemeClr val="tx1"/>
                </a:solidFill>
                <a:latin typeface="Arial" panose="020B0604020202020204" pitchFamily="34" charset="0"/>
                <a:ea typeface="ＭＳ Ｐゴシック" panose="020B0600070205080204" pitchFamily="34" charset="-128"/>
              </a:defRPr>
            </a:lvl1pPr>
            <a:lvl2pPr marL="742950" indent="-285750" defTabSz="841375">
              <a:spcBef>
                <a:spcPct val="20000"/>
              </a:spcBef>
              <a:buChar char="–"/>
              <a:defRPr sz="10000">
                <a:solidFill>
                  <a:schemeClr val="tx1"/>
                </a:solidFill>
                <a:latin typeface="Arial" panose="020B0604020202020204" pitchFamily="34" charset="0"/>
                <a:ea typeface="ＭＳ Ｐゴシック" panose="020B0600070205080204" pitchFamily="34" charset="-128"/>
              </a:defRPr>
            </a:lvl2pPr>
            <a:lvl3pPr marL="1143000" indent="-228600" defTabSz="841375">
              <a:spcBef>
                <a:spcPct val="20000"/>
              </a:spcBef>
              <a:buChar char="•"/>
              <a:defRPr sz="8600">
                <a:solidFill>
                  <a:schemeClr val="tx1"/>
                </a:solidFill>
                <a:latin typeface="Arial" panose="020B0604020202020204" pitchFamily="34" charset="0"/>
                <a:ea typeface="ＭＳ Ｐゴシック" panose="020B0600070205080204" pitchFamily="34" charset="-128"/>
              </a:defRPr>
            </a:lvl3pPr>
            <a:lvl4pPr marL="1600200" indent="-228600" defTabSz="841375">
              <a:spcBef>
                <a:spcPct val="20000"/>
              </a:spcBef>
              <a:buChar char="–"/>
              <a:defRPr sz="7200">
                <a:solidFill>
                  <a:schemeClr val="tx1"/>
                </a:solidFill>
                <a:latin typeface="Arial" panose="020B0604020202020204" pitchFamily="34" charset="0"/>
                <a:ea typeface="ＭＳ Ｐゴシック" panose="020B0600070205080204" pitchFamily="34" charset="-128"/>
              </a:defRPr>
            </a:lvl4pPr>
            <a:lvl5pPr marL="2057400" indent="-228600" defTabSz="841375">
              <a:spcBef>
                <a:spcPct val="20000"/>
              </a:spcBef>
              <a:buChar char="»"/>
              <a:defRPr sz="7200">
                <a:solidFill>
                  <a:schemeClr val="tx1"/>
                </a:solidFill>
                <a:latin typeface="Arial" panose="020B0604020202020204" pitchFamily="34" charset="0"/>
                <a:ea typeface="ＭＳ Ｐゴシック" panose="020B0600070205080204" pitchFamily="34" charset="-128"/>
              </a:defRPr>
            </a:lvl5pPr>
            <a:lvl6pPr marL="25146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6pPr>
            <a:lvl7pPr marL="29718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7pPr>
            <a:lvl8pPr marL="34290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8pPr>
            <a:lvl9pPr marL="38862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9pPr>
          </a:lstStyle>
          <a:p>
            <a:pPr eaLnBrk="1" hangingPunct="1">
              <a:buFontTx/>
              <a:buNone/>
            </a:pPr>
            <a:r>
              <a:rPr lang="sv-SE" altLang="en-US" sz="667" dirty="0">
                <a:cs typeface="Arial" panose="020B0604020202020204" pitchFamily="34" charset="0"/>
              </a:rPr>
              <a:t>Use images! A picture, says more than 1000 words. (Image caption text: 28 pt regular)</a:t>
            </a:r>
            <a:endParaRPr lang="en-US" altLang="en-US" sz="667" dirty="0">
              <a:cs typeface="Arial" panose="020B0604020202020204" pitchFamily="34" charset="0"/>
            </a:endParaRPr>
          </a:p>
        </p:txBody>
      </p:sp>
      <p:sp>
        <p:nvSpPr>
          <p:cNvPr id="16" name="Rectangle 31">
            <a:extLst>
              <a:ext uri="{FF2B5EF4-FFF2-40B4-BE49-F238E27FC236}">
                <a16:creationId xmlns:a16="http://schemas.microsoft.com/office/drawing/2014/main" id="{0FF06F9C-3433-42A6-97C3-50AE68B64498}"/>
              </a:ext>
            </a:extLst>
          </p:cNvPr>
          <p:cNvSpPr>
            <a:spLocks noChangeArrowheads="1"/>
          </p:cNvSpPr>
          <p:nvPr/>
        </p:nvSpPr>
        <p:spPr bwMode="auto">
          <a:xfrm>
            <a:off x="658433" y="9386544"/>
            <a:ext cx="2620988" cy="2728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550" tIns="49774" rIns="99550" bIns="49774"/>
          <a:lstStyle>
            <a:lvl1pPr defTabSz="3248025">
              <a:spcBef>
                <a:spcPct val="20000"/>
              </a:spcBef>
              <a:buChar char="•"/>
              <a:defRPr sz="11400">
                <a:solidFill>
                  <a:schemeClr val="tx1"/>
                </a:solidFill>
                <a:latin typeface="Arial" panose="020B0604020202020204" pitchFamily="34" charset="0"/>
                <a:ea typeface="ＭＳ Ｐゴシック" panose="020B0600070205080204" pitchFamily="34" charset="-128"/>
              </a:defRPr>
            </a:lvl1pPr>
            <a:lvl2pPr marL="742950" indent="-285750" defTabSz="3248025">
              <a:spcBef>
                <a:spcPct val="20000"/>
              </a:spcBef>
              <a:buChar char="–"/>
              <a:defRPr sz="10000">
                <a:solidFill>
                  <a:schemeClr val="tx1"/>
                </a:solidFill>
                <a:latin typeface="Arial" panose="020B0604020202020204" pitchFamily="34" charset="0"/>
                <a:ea typeface="ＭＳ Ｐゴシック" panose="020B0600070205080204" pitchFamily="34" charset="-128"/>
              </a:defRPr>
            </a:lvl2pPr>
            <a:lvl3pPr marL="1143000" indent="-228600" defTabSz="3248025">
              <a:spcBef>
                <a:spcPct val="20000"/>
              </a:spcBef>
              <a:buChar char="•"/>
              <a:defRPr sz="8600">
                <a:solidFill>
                  <a:schemeClr val="tx1"/>
                </a:solidFill>
                <a:latin typeface="Arial" panose="020B0604020202020204" pitchFamily="34" charset="0"/>
                <a:ea typeface="ＭＳ Ｐゴシック" panose="020B0600070205080204" pitchFamily="34" charset="-128"/>
              </a:defRPr>
            </a:lvl3pPr>
            <a:lvl4pPr marL="1600200" indent="-228600" defTabSz="3248025">
              <a:spcBef>
                <a:spcPct val="20000"/>
              </a:spcBef>
              <a:buChar char="–"/>
              <a:defRPr sz="7200">
                <a:solidFill>
                  <a:schemeClr val="tx1"/>
                </a:solidFill>
                <a:latin typeface="Arial" panose="020B0604020202020204" pitchFamily="34" charset="0"/>
                <a:ea typeface="ＭＳ Ｐゴシック" panose="020B0600070205080204" pitchFamily="34" charset="-128"/>
              </a:defRPr>
            </a:lvl4pPr>
            <a:lvl5pPr marL="2057400" indent="-228600" defTabSz="3248025">
              <a:spcBef>
                <a:spcPct val="20000"/>
              </a:spcBef>
              <a:buChar char="»"/>
              <a:defRPr sz="7200">
                <a:solidFill>
                  <a:schemeClr val="tx1"/>
                </a:solidFill>
                <a:latin typeface="Arial" panose="020B0604020202020204" pitchFamily="34" charset="0"/>
                <a:ea typeface="ＭＳ Ｐゴシック" panose="020B0600070205080204" pitchFamily="34" charset="-128"/>
              </a:defRPr>
            </a:lvl5pPr>
            <a:lvl6pPr marL="2514600" indent="-228600" defTabSz="324802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6pPr>
            <a:lvl7pPr marL="2971800" indent="-228600" defTabSz="324802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7pPr>
            <a:lvl8pPr marL="3429000" indent="-228600" defTabSz="324802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8pPr>
            <a:lvl9pPr marL="3886200" indent="-228600" defTabSz="324802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sv-SE" altLang="en-US" sz="667" dirty="0">
                <a:solidFill>
                  <a:srgbClr val="000000"/>
                </a:solidFill>
                <a:cs typeface="Arial" panose="020B0604020202020204" pitchFamily="34" charset="0"/>
              </a:rPr>
              <a:t>Always write image captions. 28pt regular</a:t>
            </a:r>
            <a:endParaRPr lang="en-US" altLang="en-US" sz="667" dirty="0">
              <a:solidFill>
                <a:srgbClr val="000000"/>
              </a:solidFill>
              <a:cs typeface="Arial" panose="020B0604020202020204" pitchFamily="34" charset="0"/>
            </a:endParaRPr>
          </a:p>
        </p:txBody>
      </p:sp>
      <p:sp>
        <p:nvSpPr>
          <p:cNvPr id="18" name="Rectangle 37">
            <a:extLst>
              <a:ext uri="{FF2B5EF4-FFF2-40B4-BE49-F238E27FC236}">
                <a16:creationId xmlns:a16="http://schemas.microsoft.com/office/drawing/2014/main" id="{8CB74AE8-0B90-4942-A1CE-E7AD4E061CAE}"/>
              </a:ext>
            </a:extLst>
          </p:cNvPr>
          <p:cNvSpPr>
            <a:spLocks noChangeArrowheads="1"/>
          </p:cNvSpPr>
          <p:nvPr/>
        </p:nvSpPr>
        <p:spPr bwMode="auto">
          <a:xfrm>
            <a:off x="4057868" y="11550724"/>
            <a:ext cx="1908670" cy="499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550" tIns="99550" rIns="99550" bIns="99550">
            <a:spAutoFit/>
          </a:bodyPr>
          <a:lstStyle>
            <a:lvl1pPr defTabSz="654050">
              <a:spcBef>
                <a:spcPct val="20000"/>
              </a:spcBef>
              <a:buChar char="•"/>
              <a:defRPr sz="11400">
                <a:solidFill>
                  <a:schemeClr val="tx1"/>
                </a:solidFill>
                <a:latin typeface="Arial" panose="020B0604020202020204" pitchFamily="34" charset="0"/>
                <a:ea typeface="ＭＳ Ｐゴシック" panose="020B0600070205080204" pitchFamily="34" charset="-128"/>
              </a:defRPr>
            </a:lvl1pPr>
            <a:lvl2pPr marL="742950" indent="-285750" defTabSz="654050">
              <a:spcBef>
                <a:spcPct val="20000"/>
              </a:spcBef>
              <a:buChar char="–"/>
              <a:defRPr sz="10000">
                <a:solidFill>
                  <a:schemeClr val="tx1"/>
                </a:solidFill>
                <a:latin typeface="Arial" panose="020B0604020202020204" pitchFamily="34" charset="0"/>
                <a:ea typeface="ＭＳ Ｐゴシック" panose="020B0600070205080204" pitchFamily="34" charset="-128"/>
              </a:defRPr>
            </a:lvl2pPr>
            <a:lvl3pPr marL="1143000" indent="-228600" defTabSz="654050">
              <a:spcBef>
                <a:spcPct val="20000"/>
              </a:spcBef>
              <a:buChar char="•"/>
              <a:defRPr sz="8600">
                <a:solidFill>
                  <a:schemeClr val="tx1"/>
                </a:solidFill>
                <a:latin typeface="Arial" panose="020B0604020202020204" pitchFamily="34" charset="0"/>
                <a:ea typeface="ＭＳ Ｐゴシック" panose="020B0600070205080204" pitchFamily="34" charset="-128"/>
              </a:defRPr>
            </a:lvl3pPr>
            <a:lvl4pPr marL="1600200" indent="-228600" defTabSz="654050">
              <a:spcBef>
                <a:spcPct val="20000"/>
              </a:spcBef>
              <a:buChar char="–"/>
              <a:defRPr sz="7200">
                <a:solidFill>
                  <a:schemeClr val="tx1"/>
                </a:solidFill>
                <a:latin typeface="Arial" panose="020B0604020202020204" pitchFamily="34" charset="0"/>
                <a:ea typeface="ＭＳ Ｐゴシック" panose="020B0600070205080204" pitchFamily="34" charset="-128"/>
              </a:defRPr>
            </a:lvl4pPr>
            <a:lvl5pPr marL="2057400" indent="-228600" defTabSz="654050">
              <a:spcBef>
                <a:spcPct val="20000"/>
              </a:spcBef>
              <a:buChar char="»"/>
              <a:defRPr sz="7200">
                <a:solidFill>
                  <a:schemeClr val="tx1"/>
                </a:solidFill>
                <a:latin typeface="Arial" panose="020B0604020202020204" pitchFamily="34" charset="0"/>
                <a:ea typeface="ＭＳ Ｐゴシック" panose="020B0600070205080204" pitchFamily="34" charset="-128"/>
              </a:defRPr>
            </a:lvl5pPr>
            <a:lvl6pPr marL="2514600" indent="-228600" defTabSz="654050"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6pPr>
            <a:lvl7pPr marL="2971800" indent="-228600" defTabSz="654050"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7pPr>
            <a:lvl8pPr marL="3429000" indent="-228600" defTabSz="654050"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8pPr>
            <a:lvl9pPr marL="3886200" indent="-228600" defTabSz="654050"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9pPr>
          </a:lstStyle>
          <a:p>
            <a:pPr>
              <a:buNone/>
            </a:pPr>
            <a:r>
              <a:rPr lang="sv-SE" altLang="en-US" sz="571" dirty="0">
                <a:cs typeface="Arial" panose="020B0604020202020204" pitchFamily="34" charset="0"/>
              </a:rPr>
              <a:t>Name</a:t>
            </a:r>
          </a:p>
          <a:p>
            <a:pPr eaLnBrk="1" hangingPunct="1">
              <a:buFontTx/>
              <a:buNone/>
            </a:pPr>
            <a:r>
              <a:rPr lang="sv-SE" altLang="en-US" sz="571" dirty="0">
                <a:cs typeface="Arial" panose="020B0604020202020204" pitchFamily="34" charset="0"/>
              </a:rPr>
              <a:t>Title •</a:t>
            </a:r>
            <a:r>
              <a:rPr lang="sv-SE" altLang="en-US" sz="571" dirty="0">
                <a:solidFill>
                  <a:srgbClr val="000000"/>
                </a:solidFill>
                <a:cs typeface="Arial" panose="020B0604020202020204" pitchFamily="34" charset="0"/>
              </a:rPr>
              <a:t> Department</a:t>
            </a:r>
          </a:p>
          <a:p>
            <a:pPr>
              <a:buNone/>
            </a:pPr>
            <a:r>
              <a:rPr lang="sv-SE" altLang="en-US" sz="571" dirty="0">
                <a:cs typeface="Arial" panose="020B0604020202020204" pitchFamily="34" charset="0"/>
              </a:rPr>
              <a:t>E-mail: name@domain.com</a:t>
            </a:r>
            <a:endParaRPr lang="sv-SE" altLang="en-US" sz="571" dirty="0">
              <a:solidFill>
                <a:srgbClr val="000000"/>
              </a:solidFill>
              <a:cs typeface="Arial" panose="020B0604020202020204" pitchFamily="34" charset="0"/>
            </a:endParaRPr>
          </a:p>
        </p:txBody>
      </p:sp>
      <p:grpSp>
        <p:nvGrpSpPr>
          <p:cNvPr id="2" name="그룹 1">
            <a:extLst>
              <a:ext uri="{FF2B5EF4-FFF2-40B4-BE49-F238E27FC236}">
                <a16:creationId xmlns:a16="http://schemas.microsoft.com/office/drawing/2014/main" id="{207F63C5-0DE5-4162-A523-364F178499DB}"/>
              </a:ext>
            </a:extLst>
          </p:cNvPr>
          <p:cNvGrpSpPr/>
          <p:nvPr/>
        </p:nvGrpSpPr>
        <p:grpSpPr>
          <a:xfrm>
            <a:off x="52833" y="221103"/>
            <a:ext cx="1439318" cy="853828"/>
            <a:chOff x="-430322" y="45878511"/>
            <a:chExt cx="6044468" cy="3585684"/>
          </a:xfrm>
        </p:grpSpPr>
        <p:sp>
          <p:nvSpPr>
            <p:cNvPr id="20" name="Rektangel 29">
              <a:extLst>
                <a:ext uri="{FF2B5EF4-FFF2-40B4-BE49-F238E27FC236}">
                  <a16:creationId xmlns:a16="http://schemas.microsoft.com/office/drawing/2014/main" id="{FE6E8C64-09C2-484A-9591-3FE0CCE189C9}"/>
                </a:ext>
              </a:extLst>
            </p:cNvPr>
            <p:cNvSpPr>
              <a:spLocks noChangeArrowheads="1"/>
            </p:cNvSpPr>
            <p:nvPr/>
          </p:nvSpPr>
          <p:spPr bwMode="auto">
            <a:xfrm>
              <a:off x="511790" y="45878511"/>
              <a:ext cx="4160244" cy="3585684"/>
            </a:xfrm>
            <a:prstGeom prst="rect">
              <a:avLst/>
            </a:prstGeom>
            <a:solidFill>
              <a:schemeClr val="accent1"/>
            </a:solidFill>
            <a:ln w="9525">
              <a:solidFill>
                <a:schemeClr val="tx1"/>
              </a:solidFill>
              <a:round/>
              <a:headEnd/>
              <a:tailEnd/>
            </a:ln>
          </p:spPr>
          <p:txBody>
            <a:bodyPr/>
            <a:lstStyle>
              <a:lvl1pPr defTabSz="3497263">
                <a:spcBef>
                  <a:spcPct val="20000"/>
                </a:spcBef>
                <a:buChar char="•"/>
                <a:defRPr sz="11400">
                  <a:solidFill>
                    <a:schemeClr val="tx1"/>
                  </a:solidFill>
                  <a:latin typeface="Arial" panose="020B0604020202020204" pitchFamily="34" charset="0"/>
                  <a:ea typeface="ＭＳ Ｐゴシック" panose="020B0600070205080204" pitchFamily="34" charset="-128"/>
                </a:defRPr>
              </a:lvl1pPr>
              <a:lvl2pPr marL="742950" indent="-285750" defTabSz="3497263">
                <a:spcBef>
                  <a:spcPct val="20000"/>
                </a:spcBef>
                <a:buChar char="–"/>
                <a:defRPr sz="10000">
                  <a:solidFill>
                    <a:schemeClr val="tx1"/>
                  </a:solidFill>
                  <a:latin typeface="Arial" panose="020B0604020202020204" pitchFamily="34" charset="0"/>
                  <a:ea typeface="ＭＳ Ｐゴシック" panose="020B0600070205080204" pitchFamily="34" charset="-128"/>
                </a:defRPr>
              </a:lvl2pPr>
              <a:lvl3pPr marL="1143000" indent="-228600" defTabSz="3497263">
                <a:spcBef>
                  <a:spcPct val="20000"/>
                </a:spcBef>
                <a:buChar char="•"/>
                <a:defRPr sz="8600">
                  <a:solidFill>
                    <a:schemeClr val="tx1"/>
                  </a:solidFill>
                  <a:latin typeface="Arial" panose="020B0604020202020204" pitchFamily="34" charset="0"/>
                  <a:ea typeface="ＭＳ Ｐゴシック" panose="020B0600070205080204" pitchFamily="34" charset="-128"/>
                </a:defRPr>
              </a:lvl3pPr>
              <a:lvl4pPr marL="1600200" indent="-228600" defTabSz="3497263">
                <a:spcBef>
                  <a:spcPct val="20000"/>
                </a:spcBef>
                <a:buChar char="–"/>
                <a:defRPr sz="7200">
                  <a:solidFill>
                    <a:schemeClr val="tx1"/>
                  </a:solidFill>
                  <a:latin typeface="Arial" panose="020B0604020202020204" pitchFamily="34" charset="0"/>
                  <a:ea typeface="ＭＳ Ｐゴシック" panose="020B0600070205080204" pitchFamily="34" charset="-128"/>
                </a:defRPr>
              </a:lvl4pPr>
              <a:lvl5pPr marL="2057400" indent="-228600" defTabSz="3497263">
                <a:spcBef>
                  <a:spcPct val="20000"/>
                </a:spcBef>
                <a:buChar char="»"/>
                <a:defRPr sz="7200">
                  <a:solidFill>
                    <a:schemeClr val="tx1"/>
                  </a:solidFill>
                  <a:latin typeface="Arial" panose="020B0604020202020204" pitchFamily="34" charset="0"/>
                  <a:ea typeface="ＭＳ Ｐゴシック" panose="020B0600070205080204" pitchFamily="34" charset="-128"/>
                </a:defRPr>
              </a:lvl5pPr>
              <a:lvl6pPr marL="2514600" indent="-228600" defTabSz="3497263"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6pPr>
              <a:lvl7pPr marL="2971800" indent="-228600" defTabSz="3497263"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7pPr>
              <a:lvl8pPr marL="3429000" indent="-228600" defTabSz="3497263"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8pPr>
              <a:lvl9pPr marL="3886200" indent="-228600" defTabSz="3497263"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endParaRPr lang="en-US" altLang="en-US" sz="1714"/>
            </a:p>
          </p:txBody>
        </p:sp>
        <p:sp>
          <p:nvSpPr>
            <p:cNvPr id="21" name="Rectangle 38">
              <a:extLst>
                <a:ext uri="{FF2B5EF4-FFF2-40B4-BE49-F238E27FC236}">
                  <a16:creationId xmlns:a16="http://schemas.microsoft.com/office/drawing/2014/main" id="{C1F6AA94-D8D1-4F8D-9E9C-1BFB4F41B5FD}"/>
                </a:ext>
              </a:extLst>
            </p:cNvPr>
            <p:cNvSpPr>
              <a:spLocks noChangeArrowheads="1"/>
            </p:cNvSpPr>
            <p:nvPr/>
          </p:nvSpPr>
          <p:spPr bwMode="auto">
            <a:xfrm>
              <a:off x="-430322" y="46103913"/>
              <a:ext cx="6044468" cy="2843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791" tIns="19958" rIns="99791" bIns="49895">
              <a:spAutoFit/>
            </a:bodyPr>
            <a:lstStyle>
              <a:lvl1pPr defTabSz="654050">
                <a:spcBef>
                  <a:spcPct val="20000"/>
                </a:spcBef>
                <a:buChar char="•"/>
                <a:defRPr sz="11400">
                  <a:solidFill>
                    <a:schemeClr val="tx1"/>
                  </a:solidFill>
                  <a:latin typeface="Arial" panose="020B0604020202020204" pitchFamily="34" charset="0"/>
                  <a:ea typeface="ＭＳ Ｐゴシック" panose="020B0600070205080204" pitchFamily="34" charset="-128"/>
                </a:defRPr>
              </a:lvl1pPr>
              <a:lvl2pPr marL="742950" indent="-285750" defTabSz="654050">
                <a:spcBef>
                  <a:spcPct val="20000"/>
                </a:spcBef>
                <a:buChar char="–"/>
                <a:defRPr sz="10000">
                  <a:solidFill>
                    <a:schemeClr val="tx1"/>
                  </a:solidFill>
                  <a:latin typeface="Arial" panose="020B0604020202020204" pitchFamily="34" charset="0"/>
                  <a:ea typeface="ＭＳ Ｐゴシック" panose="020B0600070205080204" pitchFamily="34" charset="-128"/>
                </a:defRPr>
              </a:lvl2pPr>
              <a:lvl3pPr marL="1143000" indent="-228600" defTabSz="654050">
                <a:spcBef>
                  <a:spcPct val="20000"/>
                </a:spcBef>
                <a:buChar char="•"/>
                <a:defRPr sz="8600">
                  <a:solidFill>
                    <a:schemeClr val="tx1"/>
                  </a:solidFill>
                  <a:latin typeface="Arial" panose="020B0604020202020204" pitchFamily="34" charset="0"/>
                  <a:ea typeface="ＭＳ Ｐゴシック" panose="020B0600070205080204" pitchFamily="34" charset="-128"/>
                </a:defRPr>
              </a:lvl3pPr>
              <a:lvl4pPr marL="1600200" indent="-228600" defTabSz="654050">
                <a:spcBef>
                  <a:spcPct val="20000"/>
                </a:spcBef>
                <a:buChar char="–"/>
                <a:defRPr sz="7200">
                  <a:solidFill>
                    <a:schemeClr val="tx1"/>
                  </a:solidFill>
                  <a:latin typeface="Arial" panose="020B0604020202020204" pitchFamily="34" charset="0"/>
                  <a:ea typeface="ＭＳ Ｐゴシック" panose="020B0600070205080204" pitchFamily="34" charset="-128"/>
                </a:defRPr>
              </a:lvl4pPr>
              <a:lvl5pPr marL="2057400" indent="-228600" defTabSz="654050">
                <a:spcBef>
                  <a:spcPct val="20000"/>
                </a:spcBef>
                <a:buChar char="»"/>
                <a:defRPr sz="7200">
                  <a:solidFill>
                    <a:schemeClr val="tx1"/>
                  </a:solidFill>
                  <a:latin typeface="Arial" panose="020B0604020202020204" pitchFamily="34" charset="0"/>
                  <a:ea typeface="ＭＳ Ｐゴシック" panose="020B0600070205080204" pitchFamily="34" charset="-128"/>
                </a:defRPr>
              </a:lvl5pPr>
              <a:lvl6pPr marL="2514600" indent="-228600" defTabSz="654050"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6pPr>
              <a:lvl7pPr marL="2971800" indent="-228600" defTabSz="654050"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7pPr>
              <a:lvl8pPr marL="3429000" indent="-228600" defTabSz="654050"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8pPr>
              <a:lvl9pPr marL="3886200" indent="-228600" defTabSz="654050"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9pPr>
            </a:lstStyle>
            <a:p>
              <a:pPr algn="ctr" eaLnBrk="1" hangingPunct="1">
                <a:buFontTx/>
                <a:buNone/>
              </a:pPr>
              <a:r>
                <a:rPr lang="sv-SE" altLang="en-US" sz="857" b="1" dirty="0"/>
                <a:t>Logo </a:t>
              </a:r>
            </a:p>
            <a:p>
              <a:pPr algn="ctr" eaLnBrk="1" hangingPunct="1">
                <a:buFontTx/>
                <a:buNone/>
              </a:pPr>
              <a:r>
                <a:rPr lang="sv-SE" altLang="en-US" sz="857" b="1" dirty="0"/>
                <a:t>Hospital/</a:t>
              </a:r>
            </a:p>
            <a:p>
              <a:pPr algn="ctr" eaLnBrk="1" hangingPunct="1">
                <a:buFontTx/>
                <a:buNone/>
              </a:pPr>
              <a:r>
                <a:rPr lang="sv-SE" altLang="en-US" sz="857" b="1" dirty="0"/>
                <a:t>University</a:t>
              </a:r>
              <a:endParaRPr lang="sv-SE" altLang="en-US" sz="857" b="1" i="1" dirty="0"/>
            </a:p>
            <a:p>
              <a:pPr algn="ctr" eaLnBrk="1" hangingPunct="1">
                <a:buFontTx/>
                <a:buNone/>
              </a:pPr>
              <a:r>
                <a:rPr lang="sv-SE" altLang="en-US" sz="857" b="1" i="1" dirty="0"/>
                <a:t>(Hign-resolution)</a:t>
              </a:r>
              <a:endParaRPr lang="sv-SE" altLang="en-US" sz="857" b="1" dirty="0"/>
            </a:p>
          </p:txBody>
        </p:sp>
      </p:grpSp>
      <p:sp>
        <p:nvSpPr>
          <p:cNvPr id="26" name="テキスト ボックス 3">
            <a:extLst>
              <a:ext uri="{FF2B5EF4-FFF2-40B4-BE49-F238E27FC236}">
                <a16:creationId xmlns:a16="http://schemas.microsoft.com/office/drawing/2014/main" id="{03B1BE46-BEB2-47FE-B717-69CD65089CD4}"/>
              </a:ext>
            </a:extLst>
          </p:cNvPr>
          <p:cNvSpPr txBox="1"/>
          <p:nvPr/>
        </p:nvSpPr>
        <p:spPr>
          <a:xfrm>
            <a:off x="2197106" y="11476817"/>
            <a:ext cx="1844188" cy="488595"/>
          </a:xfrm>
          <a:prstGeom prst="rect">
            <a:avLst/>
          </a:prstGeom>
          <a:noFill/>
        </p:spPr>
        <p:txBody>
          <a:bodyPr wrap="square" rtlCol="0">
            <a:spAutoFit/>
          </a:bodyPr>
          <a:lstStyle>
            <a:defPPr>
              <a:defRPr lang="ja-JP"/>
            </a:defPPr>
            <a:lvl1pPr algn="ctr">
              <a:defRPr sz="3200">
                <a:latin typeface="Arial Unicode MS" panose="020B0604020202020204" pitchFamily="50" charset="-128"/>
                <a:ea typeface="Arial Unicode MS" panose="020B0604020202020204" pitchFamily="50" charset="-128"/>
                <a:cs typeface="Arial Unicode MS" panose="020B0604020202020204" pitchFamily="50" charset="-128"/>
              </a:defRPr>
            </a:lvl1pPr>
          </a:lstStyle>
          <a:p>
            <a:pPr algn="l"/>
            <a:r>
              <a:rPr lang="en-US" altLang="ja-JP" sz="429" dirty="0"/>
              <a:t>Consultancy/advisory role for: XXX, Inc.</a:t>
            </a:r>
          </a:p>
          <a:p>
            <a:pPr algn="l"/>
            <a:r>
              <a:rPr lang="en-US" altLang="ja-JP" sz="429" dirty="0"/>
              <a:t>Patents and royalties from: YYY, Inc.</a:t>
            </a:r>
          </a:p>
          <a:p>
            <a:pPr algn="l"/>
            <a:r>
              <a:rPr lang="en-US" altLang="ja-JP" sz="429" dirty="0"/>
              <a:t>Honoraria from: ZZZ Corporation</a:t>
            </a:r>
          </a:p>
          <a:p>
            <a:pPr algn="l"/>
            <a:r>
              <a:rPr lang="en-US" altLang="ja-JP" sz="429" dirty="0"/>
              <a:t>Grant/Research funding from: XXX Corporation</a:t>
            </a:r>
          </a:p>
          <a:p>
            <a:pPr algn="l"/>
            <a:r>
              <a:rPr lang="en-US" altLang="ja-JP" sz="429" dirty="0"/>
              <a:t>Employee of: YYY Corporation</a:t>
            </a:r>
          </a:p>
          <a:p>
            <a:pPr algn="l"/>
            <a:r>
              <a:rPr lang="en-US" altLang="ja-JP" sz="429" dirty="0"/>
              <a:t>Other remuneration from: ZZZ Corporation</a:t>
            </a:r>
          </a:p>
        </p:txBody>
      </p:sp>
      <p:sp>
        <p:nvSpPr>
          <p:cNvPr id="27" name="テキスト ボックス 4">
            <a:extLst>
              <a:ext uri="{FF2B5EF4-FFF2-40B4-BE49-F238E27FC236}">
                <a16:creationId xmlns:a16="http://schemas.microsoft.com/office/drawing/2014/main" id="{CA25F62B-59D6-4F52-B14C-274DD7B73DD7}"/>
              </a:ext>
            </a:extLst>
          </p:cNvPr>
          <p:cNvSpPr txBox="1"/>
          <p:nvPr/>
        </p:nvSpPr>
        <p:spPr>
          <a:xfrm>
            <a:off x="285173" y="11484635"/>
            <a:ext cx="1844188" cy="180178"/>
          </a:xfrm>
          <a:prstGeom prst="rect">
            <a:avLst/>
          </a:prstGeom>
          <a:solidFill>
            <a:srgbClr val="92D050"/>
          </a:solidFill>
        </p:spPr>
        <p:txBody>
          <a:bodyPr wrap="square" rtlCol="0">
            <a:spAutoFit/>
          </a:bodyPr>
          <a:lstStyle/>
          <a:p>
            <a:pPr algn="ctr"/>
            <a:r>
              <a:rPr lang="en-US" altLang="ja-JP" sz="571" dirty="0">
                <a:effectLst>
                  <a:outerShdw blurRad="38100" dist="38100" dir="2700000" algn="tl">
                    <a:srgbClr val="000000">
                      <a:alpha val="43137"/>
                    </a:srgbClr>
                  </a:outerShdw>
                </a:effectLst>
                <a:latin typeface="Arial Unicode MS" panose="020B0604020202020204" pitchFamily="50" charset="-128"/>
                <a:ea typeface="Arial Unicode MS" panose="020B0604020202020204" pitchFamily="50" charset="-128"/>
                <a:cs typeface="Arial Unicode MS" panose="020B0604020202020204" pitchFamily="50" charset="-128"/>
              </a:rPr>
              <a:t>Disclosure of Conflict of Interest</a:t>
            </a:r>
            <a:endParaRPr kumimoji="1" lang="ja-JP" altLang="en-US" sz="571" dirty="0">
              <a:effectLst>
                <a:outerShdw blurRad="38100" dist="38100" dir="2700000" algn="tl">
                  <a:srgbClr val="000000">
                    <a:alpha val="43137"/>
                  </a:srgbClr>
                </a:outerShdw>
              </a:effectLst>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28" name="テキスト ボックス 5">
            <a:extLst>
              <a:ext uri="{FF2B5EF4-FFF2-40B4-BE49-F238E27FC236}">
                <a16:creationId xmlns:a16="http://schemas.microsoft.com/office/drawing/2014/main" id="{748ED93F-ADE2-4983-9CFC-A51EE914ED1F}"/>
              </a:ext>
            </a:extLst>
          </p:cNvPr>
          <p:cNvSpPr txBox="1"/>
          <p:nvPr/>
        </p:nvSpPr>
        <p:spPr>
          <a:xfrm>
            <a:off x="272445" y="11632745"/>
            <a:ext cx="2085038" cy="355867"/>
          </a:xfrm>
          <a:prstGeom prst="rect">
            <a:avLst/>
          </a:prstGeom>
          <a:noFill/>
        </p:spPr>
        <p:txBody>
          <a:bodyPr wrap="square" rtlCol="0">
            <a:spAutoFit/>
          </a:bodyPr>
          <a:lstStyle/>
          <a:p>
            <a:r>
              <a:rPr lang="en-US" altLang="ja-JP" sz="571" dirty="0">
                <a:latin typeface="Arial" panose="020B0604020202020204" pitchFamily="34" charset="0"/>
                <a:ea typeface="ＭＳ Ｐゴシック" panose="020B0600070205080204" pitchFamily="34" charset="-128"/>
                <a:cs typeface="Arial" panose="020B0604020202020204" pitchFamily="34" charset="0"/>
              </a:rPr>
              <a:t>Name(s) of the author(s): OOOO </a:t>
            </a:r>
            <a:r>
              <a:rPr lang="en-US" altLang="ja-JP" sz="571" dirty="0" err="1">
                <a:latin typeface="Arial" panose="020B0604020202020204" pitchFamily="34" charset="0"/>
                <a:ea typeface="ＭＳ Ｐゴシック" panose="020B0600070205080204" pitchFamily="34" charset="-128"/>
                <a:cs typeface="Arial" panose="020B0604020202020204" pitchFamily="34" charset="0"/>
              </a:rPr>
              <a:t>OOOO</a:t>
            </a:r>
            <a:endParaRPr lang="en-US" altLang="ja-JP" sz="571" dirty="0">
              <a:latin typeface="Arial" panose="020B0604020202020204" pitchFamily="34" charset="0"/>
              <a:ea typeface="ＭＳ Ｐゴシック" panose="020B0600070205080204" pitchFamily="34" charset="-128"/>
              <a:cs typeface="Arial" panose="020B0604020202020204" pitchFamily="34" charset="0"/>
            </a:endParaRPr>
          </a:p>
          <a:p>
            <a:r>
              <a:rPr lang="en-US" altLang="ja-JP" sz="571" dirty="0">
                <a:latin typeface="Arial" panose="020B0604020202020204" pitchFamily="34" charset="0"/>
                <a:ea typeface="ＭＳ Ｐゴシック" panose="020B0600070205080204" pitchFamily="34" charset="-128"/>
                <a:cs typeface="Arial" panose="020B0604020202020204" pitchFamily="34" charset="0"/>
              </a:rPr>
              <a:t>Matters requiring disclosure of COI </a:t>
            </a:r>
          </a:p>
          <a:p>
            <a:r>
              <a:rPr lang="en-US" altLang="ja-JP" sz="571" dirty="0">
                <a:latin typeface="Arial" panose="020B0604020202020204" pitchFamily="34" charset="0"/>
                <a:ea typeface="ＭＳ Ｐゴシック" panose="020B0600070205080204" pitchFamily="34" charset="-128"/>
                <a:cs typeface="Arial" panose="020B0604020202020204" pitchFamily="34" charset="0"/>
              </a:rPr>
              <a:t>with regard to the presentation are as follows</a:t>
            </a:r>
            <a:r>
              <a:rPr lang="en-US" altLang="ja-JP" sz="571" dirty="0">
                <a:latin typeface="Arial Unicode MS" panose="020B0604020202020204" pitchFamily="50" charset="-128"/>
                <a:ea typeface="Arial Unicode MS" panose="020B0604020202020204" pitchFamily="50" charset="-128"/>
                <a:cs typeface="Arial Unicode MS" panose="020B0604020202020204" pitchFamily="50" charset="-128"/>
              </a:rPr>
              <a:t>:</a:t>
            </a:r>
          </a:p>
        </p:txBody>
      </p:sp>
      <p:sp>
        <p:nvSpPr>
          <p:cNvPr id="29" name="テキスト ボックス 6">
            <a:extLst>
              <a:ext uri="{FF2B5EF4-FFF2-40B4-BE49-F238E27FC236}">
                <a16:creationId xmlns:a16="http://schemas.microsoft.com/office/drawing/2014/main" id="{F6993A98-9A75-45D2-B80E-15F67DBE662D}"/>
              </a:ext>
            </a:extLst>
          </p:cNvPr>
          <p:cNvSpPr txBox="1"/>
          <p:nvPr/>
        </p:nvSpPr>
        <p:spPr>
          <a:xfrm>
            <a:off x="2433645" y="11648380"/>
            <a:ext cx="526106" cy="180178"/>
          </a:xfrm>
          <a:prstGeom prst="rect">
            <a:avLst/>
          </a:prstGeom>
          <a:solidFill>
            <a:srgbClr val="FF0000"/>
          </a:solidFill>
          <a:ln w="12700">
            <a:noFill/>
          </a:ln>
        </p:spPr>
        <p:txBody>
          <a:bodyPr wrap="none" rtlCol="0">
            <a:spAutoFit/>
          </a:bodyPr>
          <a:lstStyle/>
          <a:p>
            <a:r>
              <a:rPr lang="en-US" altLang="ja-JP" sz="571" dirty="0">
                <a:solidFill>
                  <a:schemeClr val="bg1"/>
                </a:solidFill>
                <a:latin typeface="Helvetica" pitchFamily="2" charset="0"/>
              </a:rPr>
              <a:t>EXAMPLE</a:t>
            </a:r>
            <a:endParaRPr kumimoji="1" lang="ja-JP" altLang="en-US" sz="571" dirty="0">
              <a:solidFill>
                <a:schemeClr val="bg1"/>
              </a:solidFill>
              <a:latin typeface="Helvetica" pitchFamily="2" charset="0"/>
            </a:endParaRPr>
          </a:p>
        </p:txBody>
      </p:sp>
      <p:sp>
        <p:nvSpPr>
          <p:cNvPr id="33" name="직사각형 32">
            <a:extLst>
              <a:ext uri="{FF2B5EF4-FFF2-40B4-BE49-F238E27FC236}">
                <a16:creationId xmlns:a16="http://schemas.microsoft.com/office/drawing/2014/main" id="{E74B0CC0-F226-44F1-8B7E-CF8E79096502}"/>
              </a:ext>
            </a:extLst>
          </p:cNvPr>
          <p:cNvSpPr/>
          <p:nvPr/>
        </p:nvSpPr>
        <p:spPr>
          <a:xfrm>
            <a:off x="335463" y="1567178"/>
            <a:ext cx="2083841" cy="19666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ko-KR" sz="1429" b="1" dirty="0">
              <a:solidFill>
                <a:srgbClr val="FFFF99"/>
              </a:solidFill>
              <a:latin typeface="Arial" panose="020B0604020202020204" pitchFamily="34" charset="0"/>
              <a:cs typeface="Arial" panose="020B0604020202020204" pitchFamily="34" charset="0"/>
            </a:endParaRPr>
          </a:p>
          <a:p>
            <a:pPr algn="ctr"/>
            <a:endParaRPr lang="en-US" altLang="ko-KR" sz="1429" b="1" dirty="0">
              <a:solidFill>
                <a:srgbClr val="FFFF99"/>
              </a:solidFill>
              <a:latin typeface="Arial" panose="020B0604020202020204" pitchFamily="34" charset="0"/>
              <a:cs typeface="Arial" panose="020B0604020202020204" pitchFamily="34" charset="0"/>
            </a:endParaRPr>
          </a:p>
          <a:p>
            <a:pPr algn="ctr"/>
            <a:endParaRPr lang="en-US" altLang="ko-KR" sz="1429" b="1" dirty="0">
              <a:solidFill>
                <a:srgbClr val="FFFF99"/>
              </a:solidFill>
              <a:latin typeface="Arial" panose="020B0604020202020204" pitchFamily="34" charset="0"/>
              <a:cs typeface="Arial" panose="020B0604020202020204" pitchFamily="34" charset="0"/>
            </a:endParaRPr>
          </a:p>
          <a:p>
            <a:pPr algn="ctr"/>
            <a:endParaRPr lang="en-US" altLang="ko-KR" sz="1429" b="1" dirty="0">
              <a:solidFill>
                <a:srgbClr val="FFFF99"/>
              </a:solidFill>
              <a:latin typeface="Arial" panose="020B0604020202020204" pitchFamily="34" charset="0"/>
              <a:cs typeface="Arial" panose="020B0604020202020204" pitchFamily="34" charset="0"/>
            </a:endParaRPr>
          </a:p>
          <a:p>
            <a:pPr algn="ctr"/>
            <a:endParaRPr lang="en-US" altLang="ko-KR" sz="1429" b="1" dirty="0">
              <a:solidFill>
                <a:srgbClr val="FFFF99"/>
              </a:solidFill>
              <a:latin typeface="Arial" panose="020B0604020202020204" pitchFamily="34" charset="0"/>
              <a:cs typeface="Arial" panose="020B0604020202020204" pitchFamily="34" charset="0"/>
            </a:endParaRPr>
          </a:p>
          <a:p>
            <a:pPr algn="ctr"/>
            <a:endParaRPr lang="en-US" altLang="ko-KR" sz="1429" b="1" dirty="0">
              <a:solidFill>
                <a:srgbClr val="FFFF99"/>
              </a:solidFill>
              <a:latin typeface="Arial" panose="020B0604020202020204" pitchFamily="34" charset="0"/>
              <a:cs typeface="Arial" panose="020B0604020202020204" pitchFamily="34" charset="0"/>
            </a:endParaRPr>
          </a:p>
          <a:p>
            <a:pPr algn="ctr"/>
            <a:r>
              <a:rPr lang="en-US" altLang="ko-KR" sz="1429" b="1" dirty="0">
                <a:solidFill>
                  <a:srgbClr val="FFFF99"/>
                </a:solidFill>
                <a:latin typeface="Arial" panose="020B0604020202020204" pitchFamily="34" charset="0"/>
                <a:cs typeface="Arial" panose="020B0604020202020204" pitchFamily="34" charset="0"/>
              </a:rPr>
              <a:t>                      figure</a:t>
            </a:r>
          </a:p>
        </p:txBody>
      </p:sp>
      <p:sp>
        <p:nvSpPr>
          <p:cNvPr id="35" name="직사각형 34">
            <a:extLst>
              <a:ext uri="{FF2B5EF4-FFF2-40B4-BE49-F238E27FC236}">
                <a16:creationId xmlns:a16="http://schemas.microsoft.com/office/drawing/2014/main" id="{C3CF1D90-EEE7-4378-962A-3E070EF7578D}"/>
              </a:ext>
            </a:extLst>
          </p:cNvPr>
          <p:cNvSpPr/>
          <p:nvPr/>
        </p:nvSpPr>
        <p:spPr>
          <a:xfrm>
            <a:off x="337188" y="8369840"/>
            <a:ext cx="1471981" cy="96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29" b="1" dirty="0">
                <a:solidFill>
                  <a:srgbClr val="FFFF99"/>
                </a:solidFill>
                <a:latin typeface="Arial" panose="020B0604020202020204" pitchFamily="34" charset="0"/>
                <a:cs typeface="Arial" panose="020B0604020202020204" pitchFamily="34" charset="0"/>
              </a:rPr>
              <a:t>figure</a:t>
            </a:r>
            <a:endParaRPr lang="ko-KR" altLang="en-US" sz="1429" b="1" dirty="0">
              <a:solidFill>
                <a:srgbClr val="FFFF99"/>
              </a:solidFill>
              <a:latin typeface="Arial" panose="020B0604020202020204" pitchFamily="34" charset="0"/>
              <a:cs typeface="Arial" panose="020B0604020202020204" pitchFamily="34" charset="0"/>
            </a:endParaRPr>
          </a:p>
        </p:txBody>
      </p:sp>
      <p:sp>
        <p:nvSpPr>
          <p:cNvPr id="36" name="직사각형 35">
            <a:extLst>
              <a:ext uri="{FF2B5EF4-FFF2-40B4-BE49-F238E27FC236}">
                <a16:creationId xmlns:a16="http://schemas.microsoft.com/office/drawing/2014/main" id="{1995FC23-00D1-4FD1-84DD-EE0DD40AD345}"/>
              </a:ext>
            </a:extLst>
          </p:cNvPr>
          <p:cNvSpPr/>
          <p:nvPr/>
        </p:nvSpPr>
        <p:spPr>
          <a:xfrm>
            <a:off x="1841949" y="8369840"/>
            <a:ext cx="1471981" cy="96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29" b="1" dirty="0">
                <a:solidFill>
                  <a:srgbClr val="FFFF99"/>
                </a:solidFill>
                <a:latin typeface="Arial" panose="020B0604020202020204" pitchFamily="34" charset="0"/>
                <a:cs typeface="Arial" panose="020B0604020202020204" pitchFamily="34" charset="0"/>
              </a:rPr>
              <a:t>figure</a:t>
            </a:r>
            <a:endParaRPr lang="ko-KR" altLang="en-US" sz="1429" b="1" dirty="0">
              <a:solidFill>
                <a:srgbClr val="FFFF99"/>
              </a:solidFill>
              <a:latin typeface="Arial" panose="020B0604020202020204" pitchFamily="34" charset="0"/>
              <a:cs typeface="Arial" panose="020B0604020202020204" pitchFamily="34" charset="0"/>
            </a:endParaRPr>
          </a:p>
        </p:txBody>
      </p:sp>
      <p:sp>
        <p:nvSpPr>
          <p:cNvPr id="37" name="TextBox 36">
            <a:extLst>
              <a:ext uri="{FF2B5EF4-FFF2-40B4-BE49-F238E27FC236}">
                <a16:creationId xmlns:a16="http://schemas.microsoft.com/office/drawing/2014/main" id="{ACB59E40-6AD6-40D9-B1E1-4188C48BFDA8}"/>
              </a:ext>
            </a:extLst>
          </p:cNvPr>
          <p:cNvSpPr txBox="1"/>
          <p:nvPr/>
        </p:nvSpPr>
        <p:spPr>
          <a:xfrm rot="19470127">
            <a:off x="648658" y="2338888"/>
            <a:ext cx="1457450" cy="458715"/>
          </a:xfrm>
          <a:prstGeom prst="rect">
            <a:avLst/>
          </a:prstGeom>
          <a:noFill/>
        </p:spPr>
        <p:txBody>
          <a:bodyPr wrap="none" rtlCol="0">
            <a:spAutoFit/>
          </a:bodyPr>
          <a:lstStyle/>
          <a:p>
            <a:r>
              <a:rPr lang="en-US" altLang="ko-KR" sz="2381" b="1" dirty="0">
                <a:solidFill>
                  <a:srgbClr val="FFFF99"/>
                </a:solidFill>
                <a:latin typeface="Arial" panose="020B0604020202020204" pitchFamily="34" charset="0"/>
                <a:cs typeface="Arial" panose="020B0604020202020204" pitchFamily="34" charset="0"/>
              </a:rPr>
              <a:t>SAMPLE</a:t>
            </a:r>
            <a:endParaRPr lang="ko-KR" altLang="en-US" sz="2381" b="1" dirty="0">
              <a:solidFill>
                <a:srgbClr val="FFFF99"/>
              </a:solidFill>
              <a:latin typeface="Arial" panose="020B0604020202020204" pitchFamily="34" charset="0"/>
              <a:cs typeface="Arial" panose="020B0604020202020204" pitchFamily="34" charset="0"/>
            </a:endParaRPr>
          </a:p>
        </p:txBody>
      </p:sp>
      <p:sp>
        <p:nvSpPr>
          <p:cNvPr id="31" name="テキスト ボックス 4">
            <a:extLst>
              <a:ext uri="{FF2B5EF4-FFF2-40B4-BE49-F238E27FC236}">
                <a16:creationId xmlns:a16="http://schemas.microsoft.com/office/drawing/2014/main" id="{71806BAB-3BB4-4E77-8371-DE76B4A07D71}"/>
              </a:ext>
            </a:extLst>
          </p:cNvPr>
          <p:cNvSpPr txBox="1"/>
          <p:nvPr/>
        </p:nvSpPr>
        <p:spPr>
          <a:xfrm>
            <a:off x="4122350" y="11484635"/>
            <a:ext cx="1844188" cy="180178"/>
          </a:xfrm>
          <a:prstGeom prst="rect">
            <a:avLst/>
          </a:prstGeom>
          <a:solidFill>
            <a:srgbClr val="92D050"/>
          </a:solidFill>
        </p:spPr>
        <p:txBody>
          <a:bodyPr wrap="square" rtlCol="0">
            <a:spAutoFit/>
          </a:bodyPr>
          <a:lstStyle/>
          <a:p>
            <a:pPr algn="ctr"/>
            <a:r>
              <a:rPr lang="en-US" altLang="ja-JP" sz="571" dirty="0">
                <a:effectLst>
                  <a:outerShdw blurRad="38100" dist="38100" dir="2700000" algn="tl">
                    <a:srgbClr val="000000">
                      <a:alpha val="43137"/>
                    </a:srgbClr>
                  </a:outerShdw>
                </a:effectLst>
                <a:latin typeface="Arial Unicode MS" panose="020B0604020202020204" pitchFamily="50" charset="-128"/>
                <a:ea typeface="Arial Unicode MS" panose="020B0604020202020204" pitchFamily="50" charset="-128"/>
                <a:cs typeface="Arial Unicode MS" panose="020B0604020202020204" pitchFamily="50" charset="-128"/>
              </a:rPr>
              <a:t>Presenting Author</a:t>
            </a:r>
            <a:endParaRPr kumimoji="1" lang="ja-JP" altLang="en-US" sz="571" dirty="0">
              <a:effectLst>
                <a:outerShdw blurRad="38100" dist="38100" dir="2700000" algn="tl">
                  <a:srgbClr val="000000">
                    <a:alpha val="43137"/>
                  </a:srgbClr>
                </a:outerShdw>
              </a:effectLst>
              <a:latin typeface="Arial Unicode MS" panose="020B0604020202020204" pitchFamily="50" charset="-128"/>
              <a:ea typeface="Arial Unicode MS" panose="020B0604020202020204" pitchFamily="50" charset="-128"/>
              <a:cs typeface="Arial Unicode MS" panose="020B0604020202020204" pitchFamily="50" charset="-128"/>
            </a:endParaRPr>
          </a:p>
        </p:txBody>
      </p:sp>
    </p:spTree>
    <p:extLst>
      <p:ext uri="{BB962C8B-B14F-4D97-AF65-F5344CB8AC3E}">
        <p14:creationId xmlns:p14="http://schemas.microsoft.com/office/powerpoint/2010/main" val="3271500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84568828"/>
      </p:ext>
    </p:extLst>
  </p:cSld>
  <p:clrMapOvr>
    <a:masterClrMapping/>
  </p:clrMapOvr>
</p:sld>
</file>

<file path=ppt/theme/theme1.xml><?xml version="1.0" encoding="utf-8"?>
<a:theme xmlns:a="http://schemas.openxmlformats.org/drawingml/2006/main" name="Office 테마">
  <a:themeElements>
    <a:clrScheme name="Office 테마">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테마">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230</TotalTime>
  <Words>378</Words>
  <Application>Microsoft Office PowerPoint</Application>
  <PresentationFormat>와이드스크린</PresentationFormat>
  <Paragraphs>50</Paragraphs>
  <Slides>2</Slides>
  <Notes>0</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2</vt:i4>
      </vt:variant>
    </vt:vector>
  </HeadingPairs>
  <TitlesOfParts>
    <vt:vector size="8" baseType="lpstr">
      <vt:lpstr>Arial Unicode MS</vt:lpstr>
      <vt:lpstr>Arial</vt:lpstr>
      <vt:lpstr>Calibri</vt:lpstr>
      <vt:lpstr>Calibri Light</vt:lpstr>
      <vt:lpstr>Helvetica</vt:lpstr>
      <vt:lpstr>Office 테마</vt:lpstr>
      <vt:lpstr>PowerPoint 프레젠테이션</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user</dc:creator>
  <cp:lastModifiedBy>오은숙</cp:lastModifiedBy>
  <cp:revision>32</cp:revision>
  <dcterms:created xsi:type="dcterms:W3CDTF">2019-09-04T01:09:21Z</dcterms:created>
  <dcterms:modified xsi:type="dcterms:W3CDTF">2025-07-08T03:53:15Z</dcterms:modified>
</cp:coreProperties>
</file>