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69" r:id="rId2"/>
    <p:sldId id="259" r:id="rId3"/>
    <p:sldId id="270" r:id="rId4"/>
    <p:sldId id="271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14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C7943CB1-FFCC-43B9-94B0-35CE9ECDDC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6CA317B-208F-4A70-B643-E3CDA5EDA7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DFFB8-8365-42E4-B4EA-87CE102755B7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EAA573D-C5B6-4DA4-B158-0F1BD34E7D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6E5039F-C9D2-42A0-A0B3-FF64AE944D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CD9C8-42A7-4F1B-AB71-2BE7F22FFD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5115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>
            <a:extLst>
              <a:ext uri="{FF2B5EF4-FFF2-40B4-BE49-F238E27FC236}">
                <a16:creationId xmlns:a16="http://schemas.microsoft.com/office/drawing/2014/main" id="{39764AF2-2362-4EF8-800C-94EE07C545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3896" y="1510731"/>
            <a:ext cx="10612041" cy="23876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3600" b="1"/>
            </a:lvl1pPr>
          </a:lstStyle>
          <a:p>
            <a:r>
              <a:rPr lang="en-US" altLang="ko-KR" dirty="0"/>
              <a:t>Presentation Title</a:t>
            </a:r>
            <a:endParaRPr lang="ko-KR" altLang="en-US" dirty="0"/>
          </a:p>
        </p:txBody>
      </p:sp>
      <p:sp>
        <p:nvSpPr>
          <p:cNvPr id="8" name="부제목 2">
            <a:extLst>
              <a:ext uri="{FF2B5EF4-FFF2-40B4-BE49-F238E27FC236}">
                <a16:creationId xmlns:a16="http://schemas.microsoft.com/office/drawing/2014/main" id="{DFDEEBF9-D3AF-4C12-9338-1729CA461DF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93897" y="4558082"/>
            <a:ext cx="10612040" cy="535851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l">
              <a:buNone/>
              <a:defRPr sz="28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Presenter’s Name</a:t>
            </a:r>
            <a:endParaRPr lang="ko-KR" altLang="en-US" dirty="0"/>
          </a:p>
        </p:txBody>
      </p:sp>
      <p:sp>
        <p:nvSpPr>
          <p:cNvPr id="9" name="텍스트 개체 틀 2">
            <a:extLst>
              <a:ext uri="{FF2B5EF4-FFF2-40B4-BE49-F238E27FC236}">
                <a16:creationId xmlns:a16="http://schemas.microsoft.com/office/drawing/2014/main" id="{6CCB266D-DAF9-4B5B-A02D-8969861B339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93896" y="5263762"/>
            <a:ext cx="10612041" cy="53585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i="1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Organization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935408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 Page (white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0760618D-638A-4366-9485-2C82AD665A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3980" y="227806"/>
            <a:ext cx="9638414" cy="754378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rPr lang="en-US" altLang="ko-KR" dirty="0"/>
              <a:t>Sub Title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FB4EA7A-B31E-4871-98C2-EE94C5A6A7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80" y="1308100"/>
            <a:ext cx="11622420" cy="5219700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rgbClr val="00B050"/>
              </a:buClr>
              <a:buFont typeface="Arial" panose="020B0604020202020204" pitchFamily="34" charset="0"/>
              <a:buChar char="•"/>
              <a:defRPr sz="2400"/>
            </a:lvl1pPr>
            <a:lvl2pPr>
              <a:buClr>
                <a:srgbClr val="00B050"/>
              </a:buClr>
              <a:defRPr sz="2200"/>
            </a:lvl2pPr>
            <a:lvl3pPr>
              <a:buClr>
                <a:srgbClr val="00B050"/>
              </a:buClr>
              <a:defRPr sz="2000"/>
            </a:lvl3pPr>
            <a:lvl4pPr>
              <a:buClr>
                <a:srgbClr val="00B050"/>
              </a:buClr>
              <a:defRPr sz="2000"/>
            </a:lvl4pPr>
            <a:lvl5pPr>
              <a:buClr>
                <a:srgbClr val="00B050"/>
              </a:buClr>
              <a:defRPr sz="2000"/>
            </a:lvl5pPr>
            <a:lvl6pPr>
              <a:buClr>
                <a:srgbClr val="00B050"/>
              </a:buClr>
              <a:defRPr sz="2000"/>
            </a:lvl6pPr>
            <a:lvl7pPr>
              <a:buClr>
                <a:srgbClr val="00B050"/>
              </a:buClr>
              <a:defRPr sz="2000"/>
            </a:lvl7pPr>
            <a:lvl8pPr>
              <a:buClr>
                <a:srgbClr val="00B050"/>
              </a:buClr>
              <a:defRPr sz="2000"/>
            </a:lvl8pPr>
            <a:lvl9pPr>
              <a:buClr>
                <a:srgbClr val="00B050"/>
              </a:buClr>
              <a:defRPr sz="2000"/>
            </a:lvl9pPr>
          </a:lstStyle>
          <a:p>
            <a:pPr lvl="0"/>
            <a:r>
              <a:rPr lang="en-US" altLang="ko-KR" dirty="0"/>
              <a:t>Please enter your texts. (Level 1)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4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3611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 Page (Green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5D6B723D-BA2F-48AC-8AD8-CA0F71E44E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3980" y="199231"/>
            <a:ext cx="9638414" cy="75437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altLang="ko-KR" dirty="0"/>
              <a:t>Sub Title</a:t>
            </a:r>
            <a:endParaRPr lang="ko-KR" altLang="en-US" dirty="0"/>
          </a:p>
        </p:txBody>
      </p:sp>
      <p:sp>
        <p:nvSpPr>
          <p:cNvPr id="4" name="텍스트 개체 틀 2">
            <a:extLst>
              <a:ext uri="{FF2B5EF4-FFF2-40B4-BE49-F238E27FC236}">
                <a16:creationId xmlns:a16="http://schemas.microsoft.com/office/drawing/2014/main" id="{1F173F5F-45BF-47AE-AB0B-63E96BF2CFD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80" y="1308100"/>
            <a:ext cx="11622420" cy="5219700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chemeClr val="accent6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>
              <a:buClr>
                <a:schemeClr val="accent6">
                  <a:lumMod val="20000"/>
                  <a:lumOff val="80000"/>
                </a:schemeClr>
              </a:buClr>
              <a:defRPr sz="2200">
                <a:solidFill>
                  <a:schemeClr val="bg1"/>
                </a:solidFill>
              </a:defRPr>
            </a:lvl2pPr>
            <a:lvl3pPr>
              <a:buClr>
                <a:schemeClr val="accent6">
                  <a:lumMod val="20000"/>
                  <a:lumOff val="80000"/>
                </a:schemeClr>
              </a:buClr>
              <a:defRPr sz="2000">
                <a:solidFill>
                  <a:schemeClr val="bg1"/>
                </a:solidFill>
              </a:defRPr>
            </a:lvl3pPr>
            <a:lvl4pPr>
              <a:buClr>
                <a:schemeClr val="accent6">
                  <a:lumMod val="20000"/>
                  <a:lumOff val="80000"/>
                </a:schemeClr>
              </a:buClr>
              <a:defRPr sz="2000">
                <a:solidFill>
                  <a:schemeClr val="bg1"/>
                </a:solidFill>
              </a:defRPr>
            </a:lvl4pPr>
            <a:lvl5pPr>
              <a:buClr>
                <a:schemeClr val="accent6">
                  <a:lumMod val="20000"/>
                  <a:lumOff val="80000"/>
                </a:schemeClr>
              </a:buClr>
              <a:defRPr sz="2000">
                <a:solidFill>
                  <a:schemeClr val="bg1"/>
                </a:solidFill>
              </a:defRPr>
            </a:lvl5pPr>
            <a:lvl6pPr>
              <a:buClr>
                <a:schemeClr val="accent6">
                  <a:lumMod val="20000"/>
                  <a:lumOff val="80000"/>
                </a:schemeClr>
              </a:buClr>
              <a:defRPr sz="2000">
                <a:solidFill>
                  <a:schemeClr val="bg1"/>
                </a:solidFill>
              </a:defRPr>
            </a:lvl6pPr>
            <a:lvl7pPr>
              <a:buClr>
                <a:schemeClr val="accent6">
                  <a:lumMod val="20000"/>
                  <a:lumOff val="80000"/>
                </a:schemeClr>
              </a:buClr>
              <a:defRPr sz="2000">
                <a:solidFill>
                  <a:schemeClr val="bg1"/>
                </a:solidFill>
              </a:defRPr>
            </a:lvl7pPr>
            <a:lvl8pPr>
              <a:buClr>
                <a:schemeClr val="accent6">
                  <a:lumMod val="20000"/>
                  <a:lumOff val="80000"/>
                </a:schemeClr>
              </a:buClr>
              <a:defRPr sz="2000">
                <a:solidFill>
                  <a:schemeClr val="bg1"/>
                </a:solidFill>
              </a:defRPr>
            </a:lvl8pPr>
            <a:lvl9pPr>
              <a:buClr>
                <a:schemeClr val="accent6">
                  <a:lumMod val="20000"/>
                  <a:lumOff val="80000"/>
                </a:schemeClr>
              </a:buClr>
              <a:defRPr sz="20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altLang="ko-KR" dirty="0"/>
              <a:t>Please enter your texts. (Level 1)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lvl="3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1810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 page(white)-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23727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285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  <p:sldLayoutId id="2147483677" r:id="rId3"/>
    <p:sldLayoutId id="2147483660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>
            <a:extLst>
              <a:ext uri="{FF2B5EF4-FFF2-40B4-BE49-F238E27FC236}">
                <a16:creationId xmlns:a16="http://schemas.microsoft.com/office/drawing/2014/main" id="{CAEF8CFC-D26A-4004-AD75-FE11024B7C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부제목 5">
            <a:extLst>
              <a:ext uri="{FF2B5EF4-FFF2-40B4-BE49-F238E27FC236}">
                <a16:creationId xmlns:a16="http://schemas.microsoft.com/office/drawing/2014/main" id="{876C0C8D-A1D8-4830-AAB5-AE060B417D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B1750AF7-5549-4204-9800-03D5C7FDB414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42880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1170D3-E721-42F4-9722-CAA371FF0728}"/>
              </a:ext>
            </a:extLst>
          </p:cNvPr>
          <p:cNvSpPr txBox="1"/>
          <p:nvPr/>
        </p:nvSpPr>
        <p:spPr>
          <a:xfrm>
            <a:off x="368300" y="228600"/>
            <a:ext cx="715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Disclosure of Conflict of Interest</a:t>
            </a:r>
          </a:p>
        </p:txBody>
      </p:sp>
      <p:sp>
        <p:nvSpPr>
          <p:cNvPr id="3" name="テキスト ボックス 3">
            <a:extLst>
              <a:ext uri="{FF2B5EF4-FFF2-40B4-BE49-F238E27FC236}">
                <a16:creationId xmlns:a16="http://schemas.microsoft.com/office/drawing/2014/main" id="{03C8B077-6F16-4012-AF51-0930C0774DB1}"/>
              </a:ext>
            </a:extLst>
          </p:cNvPr>
          <p:cNvSpPr txBox="1"/>
          <p:nvPr/>
        </p:nvSpPr>
        <p:spPr>
          <a:xfrm>
            <a:off x="2098270" y="3253135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320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defRPr>
            </a:lvl1pPr>
          </a:lstStyle>
          <a:p>
            <a:pPr algn="l"/>
            <a:r>
              <a:rPr lang="en-US" altLang="ja-JP" sz="2400" dirty="0">
                <a:latin typeface="+mn-lt"/>
              </a:rPr>
              <a:t>Consultancy/advisory role for: XXX, Inc.</a:t>
            </a:r>
          </a:p>
          <a:p>
            <a:pPr algn="l"/>
            <a:r>
              <a:rPr lang="en-US" altLang="ja-JP" sz="2400" dirty="0">
                <a:latin typeface="+mn-lt"/>
              </a:rPr>
              <a:t>Patents and royalties from: YYY, Inc.</a:t>
            </a:r>
          </a:p>
          <a:p>
            <a:pPr algn="l"/>
            <a:r>
              <a:rPr lang="en-US" altLang="ja-JP" sz="2400" dirty="0">
                <a:latin typeface="+mn-lt"/>
              </a:rPr>
              <a:t>Honoraria from: ZZZ Corporation</a:t>
            </a:r>
          </a:p>
          <a:p>
            <a:pPr algn="l"/>
            <a:r>
              <a:rPr lang="en-US" altLang="ja-JP" sz="2400" dirty="0">
                <a:latin typeface="+mn-lt"/>
              </a:rPr>
              <a:t>Grant/Research funding from: XXX Corporation</a:t>
            </a:r>
          </a:p>
          <a:p>
            <a:pPr algn="l"/>
            <a:r>
              <a:rPr lang="en-US" altLang="ja-JP" sz="2400" dirty="0">
                <a:latin typeface="+mn-lt"/>
              </a:rPr>
              <a:t>Employee of: YYY Corporation</a:t>
            </a:r>
          </a:p>
          <a:p>
            <a:pPr algn="l"/>
            <a:r>
              <a:rPr lang="en-US" altLang="ja-JP" sz="2400" dirty="0">
                <a:latin typeface="+mn-lt"/>
              </a:rPr>
              <a:t>Other remuneration from: ZZZ Corporation</a:t>
            </a:r>
          </a:p>
        </p:txBody>
      </p:sp>
      <p:sp>
        <p:nvSpPr>
          <p:cNvPr id="4" name="テキスト ボックス 5">
            <a:extLst>
              <a:ext uri="{FF2B5EF4-FFF2-40B4-BE49-F238E27FC236}">
                <a16:creationId xmlns:a16="http://schemas.microsoft.com/office/drawing/2014/main" id="{E438F06F-FB0D-486F-B57A-A8FB1E0FCD6C}"/>
              </a:ext>
            </a:extLst>
          </p:cNvPr>
          <p:cNvSpPr txBox="1"/>
          <p:nvPr/>
        </p:nvSpPr>
        <p:spPr>
          <a:xfrm>
            <a:off x="1522714" y="130796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anose="020B0604020202020204" pitchFamily="50" charset="-128"/>
                <a:cs typeface="Arial Unicode MS" panose="020B0604020202020204" pitchFamily="50" charset="-128"/>
              </a:rPr>
              <a:t>Name(s) of the author(s): OOOO </a:t>
            </a:r>
            <a:r>
              <a:rPr lang="en-US" altLang="ja-JP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anose="020B0604020202020204" pitchFamily="50" charset="-128"/>
                <a:cs typeface="Arial Unicode MS" panose="020B0604020202020204" pitchFamily="50" charset="-128"/>
              </a:rPr>
              <a:t>OOOO</a:t>
            </a:r>
            <a:endParaRPr lang="en-US" altLang="ja-JP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5" name="テキスト ボックス 7">
            <a:extLst>
              <a:ext uri="{FF2B5EF4-FFF2-40B4-BE49-F238E27FC236}">
                <a16:creationId xmlns:a16="http://schemas.microsoft.com/office/drawing/2014/main" id="{B28F7CCF-0E7D-4938-BD5F-3DF029337886}"/>
              </a:ext>
            </a:extLst>
          </p:cNvPr>
          <p:cNvSpPr txBox="1"/>
          <p:nvPr/>
        </p:nvSpPr>
        <p:spPr>
          <a:xfrm>
            <a:off x="1488434" y="203991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>
                <a:ea typeface="Arial Unicode MS" panose="020B0604020202020204" pitchFamily="50" charset="-128"/>
                <a:cs typeface="Arial Unicode MS" panose="020B0604020202020204" pitchFamily="50" charset="-128"/>
              </a:rPr>
              <a:t>Matters requiring disclosure of COI </a:t>
            </a:r>
          </a:p>
          <a:p>
            <a:pPr algn="ctr"/>
            <a:r>
              <a:rPr lang="en-US" altLang="ja-JP" sz="2800" dirty="0">
                <a:ea typeface="Arial Unicode MS" panose="020B0604020202020204" pitchFamily="50" charset="-128"/>
                <a:cs typeface="Arial Unicode MS" panose="020B0604020202020204" pitchFamily="50" charset="-128"/>
              </a:rPr>
              <a:t>with regard to the presentation are as follows: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D63B3D-7EFC-4232-9ABE-0DB906474F9E}"/>
              </a:ext>
            </a:extLst>
          </p:cNvPr>
          <p:cNvSpPr txBox="1"/>
          <p:nvPr/>
        </p:nvSpPr>
        <p:spPr>
          <a:xfrm>
            <a:off x="5581984" y="599703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b="1" dirty="0">
                <a:solidFill>
                  <a:srgbClr val="0070C0"/>
                </a:solidFill>
              </a:rPr>
              <a:t>Contact Email for Inquiries: </a:t>
            </a:r>
            <a:endParaRPr lang="en-US" altLang="ja-JP" sz="1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52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>
            <a:extLst>
              <a:ext uri="{FF2B5EF4-FFF2-40B4-BE49-F238E27FC236}">
                <a16:creationId xmlns:a16="http://schemas.microsoft.com/office/drawing/2014/main" id="{7240C471-5715-44BF-9664-54540FB7D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10" name="텍스트 개체 틀 9">
            <a:extLst>
              <a:ext uri="{FF2B5EF4-FFF2-40B4-BE49-F238E27FC236}">
                <a16:creationId xmlns:a16="http://schemas.microsoft.com/office/drawing/2014/main" id="{F1349EF5-28BC-40E6-B2CE-E5BDDA191B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39354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C95A59-BC78-4CE4-A2E8-BD5B19D47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0E625D0-300E-4C57-BB71-A614B0760B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913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사용자 지정 5">
      <a:majorFont>
        <a:latin typeface="Arial"/>
        <a:ea typeface="나눔고딕"/>
        <a:cs typeface=""/>
      </a:majorFont>
      <a:minorFont>
        <a:latin typeface="Arial"/>
        <a:ea typeface="나눔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79</Words>
  <Application>Microsoft Office PowerPoint</Application>
  <PresentationFormat>와이드스크린</PresentationFormat>
  <Paragraphs>11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Arial Unicode MS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 송이</dc:creator>
  <cp:lastModifiedBy>한 연진</cp:lastModifiedBy>
  <cp:revision>34</cp:revision>
  <dcterms:created xsi:type="dcterms:W3CDTF">2021-07-14T04:46:56Z</dcterms:created>
  <dcterms:modified xsi:type="dcterms:W3CDTF">2025-05-27T02:50:46Z</dcterms:modified>
</cp:coreProperties>
</file>